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4" r:id="rId11"/>
    <p:sldId id="275" r:id="rId12"/>
    <p:sldId id="272" r:id="rId13"/>
    <p:sldId id="273" r:id="rId14"/>
    <p:sldId id="257" r:id="rId15"/>
  </p:sldIdLst>
  <p:sldSz cx="20104100" cy="11309350"/>
  <p:notesSz cx="20104100" cy="1130935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Lato Black" panose="020F0502020204030203" pitchFamily="34" charset="0"/>
      <p:bold r:id="rId21"/>
      <p:boldItalic r:id="rId22"/>
    </p:embeddedFont>
    <p:embeddedFont>
      <p:font typeface="Lato Light" panose="020F05020202040302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2d1ul3TzIfMBgPkPbahYj6/Zk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4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jane Mira" userId="e7560bb74ed41b0b" providerId="LiveId" clId="{F3050C57-5246-46EA-8746-0D0F9E33BCC4}"/>
    <pc:docChg chg="undo custSel addSld delSld modSld sldOrd">
      <pc:chgData name="Rejane Mira" userId="e7560bb74ed41b0b" providerId="LiveId" clId="{F3050C57-5246-46EA-8746-0D0F9E33BCC4}" dt="2024-12-10T17:43:48.849" v="122"/>
      <pc:docMkLst>
        <pc:docMk/>
      </pc:docMkLst>
      <pc:sldChg chg="addSp modSp">
        <pc:chgData name="Rejane Mira" userId="e7560bb74ed41b0b" providerId="LiveId" clId="{F3050C57-5246-46EA-8746-0D0F9E33BCC4}" dt="2024-12-10T17:11:56.138" v="0"/>
        <pc:sldMkLst>
          <pc:docMk/>
          <pc:sldMk cId="0" sldId="258"/>
        </pc:sldMkLst>
      </pc:sldChg>
      <pc:sldChg chg="addSp delSp modSp mod ord modNotes">
        <pc:chgData name="Rejane Mira" userId="e7560bb74ed41b0b" providerId="LiveId" clId="{F3050C57-5246-46EA-8746-0D0F9E33BCC4}" dt="2024-12-10T17:12:34.795" v="9"/>
        <pc:sldMkLst>
          <pc:docMk/>
          <pc:sldMk cId="0" sldId="259"/>
        </pc:sldMkLst>
        <pc:spChg chg="add mod">
          <ac:chgData name="Rejane Mira" userId="e7560bb74ed41b0b" providerId="LiveId" clId="{F3050C57-5246-46EA-8746-0D0F9E33BCC4}" dt="2024-12-10T17:12:27.072" v="5" actId="5793"/>
          <ac:spMkLst>
            <pc:docMk/>
            <pc:sldMk cId="0" sldId="259"/>
            <ac:spMk id="2" creationId="{6DA7F38C-8665-CBC8-AFBA-940E343A7253}"/>
          </ac:spMkLst>
        </pc:spChg>
      </pc:sldChg>
      <pc:sldChg chg="addSp delSp modSp mod">
        <pc:chgData name="Rejane Mira" userId="e7560bb74ed41b0b" providerId="LiveId" clId="{F3050C57-5246-46EA-8746-0D0F9E33BCC4}" dt="2024-12-10T17:42:44.290" v="115" actId="108"/>
        <pc:sldMkLst>
          <pc:docMk/>
          <pc:sldMk cId="0" sldId="260"/>
        </pc:sldMkLst>
        <pc:spChg chg="add mod">
          <ac:chgData name="Rejane Mira" userId="e7560bb74ed41b0b" providerId="LiveId" clId="{F3050C57-5246-46EA-8746-0D0F9E33BCC4}" dt="2024-12-10T17:42:44.290" v="115" actId="108"/>
          <ac:spMkLst>
            <pc:docMk/>
            <pc:sldMk cId="0" sldId="260"/>
            <ac:spMk id="3" creationId="{A270EF59-F349-D41B-1CC9-696DE7E9D2FC}"/>
          </ac:spMkLst>
        </pc:spChg>
        <pc:spChg chg="mod">
          <ac:chgData name="Rejane Mira" userId="e7560bb74ed41b0b" providerId="LiveId" clId="{F3050C57-5246-46EA-8746-0D0F9E33BCC4}" dt="2024-12-10T17:16:19.582" v="25" actId="1076"/>
          <ac:spMkLst>
            <pc:docMk/>
            <pc:sldMk cId="0" sldId="260"/>
            <ac:spMk id="76" creationId="{00000000-0000-0000-0000-000000000000}"/>
          </ac:spMkLst>
        </pc:spChg>
      </pc:sldChg>
      <pc:sldChg chg="del">
        <pc:chgData name="Rejane Mira" userId="e7560bb74ed41b0b" providerId="LiveId" clId="{F3050C57-5246-46EA-8746-0D0F9E33BCC4}" dt="2024-12-10T17:17:08.585" v="28" actId="47"/>
        <pc:sldMkLst>
          <pc:docMk/>
          <pc:sldMk cId="0" sldId="261"/>
        </pc:sldMkLst>
      </pc:sldChg>
      <pc:sldChg chg="modSp mod">
        <pc:chgData name="Rejane Mira" userId="e7560bb74ed41b0b" providerId="LiveId" clId="{F3050C57-5246-46EA-8746-0D0F9E33BCC4}" dt="2024-12-10T17:42:28.993" v="114" actId="108"/>
        <pc:sldMkLst>
          <pc:docMk/>
          <pc:sldMk cId="0" sldId="262"/>
        </pc:sldMkLst>
        <pc:spChg chg="mod">
          <ac:chgData name="Rejane Mira" userId="e7560bb74ed41b0b" providerId="LiveId" clId="{F3050C57-5246-46EA-8746-0D0F9E33BCC4}" dt="2024-12-10T17:17:40.906" v="32" actId="6549"/>
          <ac:spMkLst>
            <pc:docMk/>
            <pc:sldMk cId="0" sldId="262"/>
            <ac:spMk id="91" creationId="{00000000-0000-0000-0000-000000000000}"/>
          </ac:spMkLst>
        </pc:spChg>
        <pc:spChg chg="mod">
          <ac:chgData name="Rejane Mira" userId="e7560bb74ed41b0b" providerId="LiveId" clId="{F3050C57-5246-46EA-8746-0D0F9E33BCC4}" dt="2024-12-10T17:42:28.993" v="114" actId="108"/>
          <ac:spMkLst>
            <pc:docMk/>
            <pc:sldMk cId="0" sldId="262"/>
            <ac:spMk id="92" creationId="{00000000-0000-0000-0000-000000000000}"/>
          </ac:spMkLst>
        </pc:spChg>
      </pc:sldChg>
      <pc:sldChg chg="addSp delSp modSp mod">
        <pc:chgData name="Rejane Mira" userId="e7560bb74ed41b0b" providerId="LiveId" clId="{F3050C57-5246-46EA-8746-0D0F9E33BCC4}" dt="2024-12-10T17:42:15.112" v="113" actId="20577"/>
        <pc:sldMkLst>
          <pc:docMk/>
          <pc:sldMk cId="0" sldId="263"/>
        </pc:sldMkLst>
        <pc:spChg chg="add mod">
          <ac:chgData name="Rejane Mira" userId="e7560bb74ed41b0b" providerId="LiveId" clId="{F3050C57-5246-46EA-8746-0D0F9E33BCC4}" dt="2024-12-10T17:42:15.112" v="113" actId="20577"/>
          <ac:spMkLst>
            <pc:docMk/>
            <pc:sldMk cId="0" sldId="263"/>
            <ac:spMk id="3" creationId="{9E8A1779-5F49-F7AF-F553-0748261A91D7}"/>
          </ac:spMkLst>
        </pc:spChg>
        <pc:spChg chg="mod">
          <ac:chgData name="Rejane Mira" userId="e7560bb74ed41b0b" providerId="LiveId" clId="{F3050C57-5246-46EA-8746-0D0F9E33BCC4}" dt="2024-12-10T17:19:34.909" v="45" actId="1076"/>
          <ac:spMkLst>
            <pc:docMk/>
            <pc:sldMk cId="0" sldId="263"/>
            <ac:spMk id="99" creationId="{00000000-0000-0000-0000-000000000000}"/>
          </ac:spMkLst>
        </pc:spChg>
      </pc:sldChg>
      <pc:sldChg chg="modSp mod">
        <pc:chgData name="Rejane Mira" userId="e7560bb74ed41b0b" providerId="LiveId" clId="{F3050C57-5246-46EA-8746-0D0F9E33BCC4}" dt="2024-12-10T17:42:05.948" v="111" actId="108"/>
        <pc:sldMkLst>
          <pc:docMk/>
          <pc:sldMk cId="0" sldId="264"/>
        </pc:sldMkLst>
        <pc:spChg chg="mod">
          <ac:chgData name="Rejane Mira" userId="e7560bb74ed41b0b" providerId="LiveId" clId="{F3050C57-5246-46EA-8746-0D0F9E33BCC4}" dt="2024-12-10T17:21:39.216" v="62" actId="1076"/>
          <ac:spMkLst>
            <pc:docMk/>
            <pc:sldMk cId="0" sldId="264"/>
            <ac:spMk id="108" creationId="{00000000-0000-0000-0000-000000000000}"/>
          </ac:spMkLst>
        </pc:spChg>
        <pc:spChg chg="mod">
          <ac:chgData name="Rejane Mira" userId="e7560bb74ed41b0b" providerId="LiveId" clId="{F3050C57-5246-46EA-8746-0D0F9E33BCC4}" dt="2024-12-10T17:42:05.948" v="111" actId="108"/>
          <ac:spMkLst>
            <pc:docMk/>
            <pc:sldMk cId="0" sldId="264"/>
            <ac:spMk id="109" creationId="{00000000-0000-0000-0000-000000000000}"/>
          </ac:spMkLst>
        </pc:spChg>
      </pc:sldChg>
      <pc:sldChg chg="delSp modSp mod">
        <pc:chgData name="Rejane Mira" userId="e7560bb74ed41b0b" providerId="LiveId" clId="{F3050C57-5246-46EA-8746-0D0F9E33BCC4}" dt="2024-12-10T17:42:00.215" v="110" actId="108"/>
        <pc:sldMkLst>
          <pc:docMk/>
          <pc:sldMk cId="0" sldId="265"/>
        </pc:sldMkLst>
        <pc:spChg chg="mod">
          <ac:chgData name="Rejane Mira" userId="e7560bb74ed41b0b" providerId="LiveId" clId="{F3050C57-5246-46EA-8746-0D0F9E33BCC4}" dt="2024-12-10T17:23:41.643" v="78" actId="1076"/>
          <ac:spMkLst>
            <pc:docMk/>
            <pc:sldMk cId="0" sldId="265"/>
            <ac:spMk id="116" creationId="{00000000-0000-0000-0000-000000000000}"/>
          </ac:spMkLst>
        </pc:spChg>
        <pc:spChg chg="mod">
          <ac:chgData name="Rejane Mira" userId="e7560bb74ed41b0b" providerId="LiveId" clId="{F3050C57-5246-46EA-8746-0D0F9E33BCC4}" dt="2024-12-10T17:42:00.215" v="110" actId="108"/>
          <ac:spMkLst>
            <pc:docMk/>
            <pc:sldMk cId="0" sldId="265"/>
            <ac:spMk id="117" creationId="{00000000-0000-0000-0000-000000000000}"/>
          </ac:spMkLst>
        </pc:spChg>
        <pc:picChg chg="mod">
          <ac:chgData name="Rejane Mira" userId="e7560bb74ed41b0b" providerId="LiveId" clId="{F3050C57-5246-46EA-8746-0D0F9E33BCC4}" dt="2024-12-10T17:41:40.205" v="109" actId="1076"/>
          <ac:picMkLst>
            <pc:docMk/>
            <pc:sldMk cId="0" sldId="265"/>
            <ac:picMk id="119" creationId="{00000000-0000-0000-0000-000000000000}"/>
          </ac:picMkLst>
        </pc:picChg>
      </pc:sldChg>
      <pc:sldChg chg="delSp modSp mod">
        <pc:chgData name="Rejane Mira" userId="e7560bb74ed41b0b" providerId="LiveId" clId="{F3050C57-5246-46EA-8746-0D0F9E33BCC4}" dt="2024-12-10T17:38:45.123" v="92" actId="14100"/>
        <pc:sldMkLst>
          <pc:docMk/>
          <pc:sldMk cId="0" sldId="266"/>
        </pc:sldMkLst>
        <pc:spChg chg="mod">
          <ac:chgData name="Rejane Mira" userId="e7560bb74ed41b0b" providerId="LiveId" clId="{F3050C57-5246-46EA-8746-0D0F9E33BCC4}" dt="2024-12-10T17:38:01.749" v="87" actId="1076"/>
          <ac:spMkLst>
            <pc:docMk/>
            <pc:sldMk cId="0" sldId="266"/>
            <ac:spMk id="125" creationId="{00000000-0000-0000-0000-000000000000}"/>
          </ac:spMkLst>
        </pc:spChg>
        <pc:spChg chg="mod">
          <ac:chgData name="Rejane Mira" userId="e7560bb74ed41b0b" providerId="LiveId" clId="{F3050C57-5246-46EA-8746-0D0F9E33BCC4}" dt="2024-12-10T17:38:45.123" v="92" actId="14100"/>
          <ac:spMkLst>
            <pc:docMk/>
            <pc:sldMk cId="0" sldId="266"/>
            <ac:spMk id="130" creationId="{00000000-0000-0000-0000-000000000000}"/>
          </ac:spMkLst>
        </pc:spChg>
      </pc:sldChg>
      <pc:sldChg chg="del">
        <pc:chgData name="Rejane Mira" userId="e7560bb74ed41b0b" providerId="LiveId" clId="{F3050C57-5246-46EA-8746-0D0F9E33BCC4}" dt="2024-12-10T17:40:17.716" v="106" actId="47"/>
        <pc:sldMkLst>
          <pc:docMk/>
          <pc:sldMk cId="0" sldId="267"/>
        </pc:sldMkLst>
      </pc:sldChg>
      <pc:sldChg chg="del">
        <pc:chgData name="Rejane Mira" userId="e7560bb74ed41b0b" providerId="LiveId" clId="{F3050C57-5246-46EA-8746-0D0F9E33BCC4}" dt="2024-12-10T17:40:19.234" v="107" actId="47"/>
        <pc:sldMkLst>
          <pc:docMk/>
          <pc:sldMk cId="0" sldId="268"/>
        </pc:sldMkLst>
      </pc:sldChg>
      <pc:sldChg chg="del">
        <pc:chgData name="Rejane Mira" userId="e7560bb74ed41b0b" providerId="LiveId" clId="{F3050C57-5246-46EA-8746-0D0F9E33BCC4}" dt="2024-12-10T17:40:21.682" v="108" actId="47"/>
        <pc:sldMkLst>
          <pc:docMk/>
          <pc:sldMk cId="0" sldId="269"/>
        </pc:sldMkLst>
      </pc:sldChg>
      <pc:sldChg chg="modSp mod ord">
        <pc:chgData name="Rejane Mira" userId="e7560bb74ed41b0b" providerId="LiveId" clId="{F3050C57-5246-46EA-8746-0D0F9E33BCC4}" dt="2024-12-10T17:43:42.493" v="120"/>
        <pc:sldMkLst>
          <pc:docMk/>
          <pc:sldMk cId="1180441145" sldId="272"/>
        </pc:sldMkLst>
        <pc:spChg chg="mod">
          <ac:chgData name="Rejane Mira" userId="e7560bb74ed41b0b" providerId="LiveId" clId="{F3050C57-5246-46EA-8746-0D0F9E33BCC4}" dt="2024-12-10T17:42:59.900" v="118" actId="12"/>
          <ac:spMkLst>
            <pc:docMk/>
            <pc:sldMk cId="1180441145" sldId="272"/>
            <ac:spMk id="103" creationId="{91FBC4DB-8615-E874-CCE0-2527849AB8CC}"/>
          </ac:spMkLst>
        </pc:spChg>
        <pc:picChg chg="mod">
          <ac:chgData name="Rejane Mira" userId="e7560bb74ed41b0b" providerId="LiveId" clId="{F3050C57-5246-46EA-8746-0D0F9E33BCC4}" dt="2024-12-10T17:16:33.263" v="27" actId="1076"/>
          <ac:picMkLst>
            <pc:docMk/>
            <pc:sldMk cId="1180441145" sldId="272"/>
            <ac:picMk id="102" creationId="{979F352D-58CF-60F9-E0BA-500D1224C583}"/>
          </ac:picMkLst>
        </pc:picChg>
      </pc:sldChg>
      <pc:sldChg chg="ord">
        <pc:chgData name="Rejane Mira" userId="e7560bb74ed41b0b" providerId="LiveId" clId="{F3050C57-5246-46EA-8746-0D0F9E33BCC4}" dt="2024-12-10T17:43:48.849" v="122"/>
        <pc:sldMkLst>
          <pc:docMk/>
          <pc:sldMk cId="0" sldId="273"/>
        </pc:sldMkLst>
      </pc:sldChg>
      <pc:sldChg chg="modSp add mod">
        <pc:chgData name="Rejane Mira" userId="e7560bb74ed41b0b" providerId="LiveId" clId="{F3050C57-5246-46EA-8746-0D0F9E33BCC4}" dt="2024-12-10T17:39:30.342" v="96" actId="6549"/>
        <pc:sldMkLst>
          <pc:docMk/>
          <pc:sldMk cId="4121094940" sldId="274"/>
        </pc:sldMkLst>
        <pc:spChg chg="mod">
          <ac:chgData name="Rejane Mira" userId="e7560bb74ed41b0b" providerId="LiveId" clId="{F3050C57-5246-46EA-8746-0D0F9E33BCC4}" dt="2024-12-10T17:39:08.729" v="94"/>
          <ac:spMkLst>
            <pc:docMk/>
            <pc:sldMk cId="4121094940" sldId="274"/>
            <ac:spMk id="125" creationId="{C0AFF683-40E5-26C5-9AB8-DE197B2CB47E}"/>
          </ac:spMkLst>
        </pc:spChg>
        <pc:spChg chg="mod">
          <ac:chgData name="Rejane Mira" userId="e7560bb74ed41b0b" providerId="LiveId" clId="{F3050C57-5246-46EA-8746-0D0F9E33BCC4}" dt="2024-12-10T17:39:30.342" v="96" actId="6549"/>
          <ac:spMkLst>
            <pc:docMk/>
            <pc:sldMk cId="4121094940" sldId="274"/>
            <ac:spMk id="130" creationId="{8D0F812E-092A-3C1C-0611-C57B64909718}"/>
          </ac:spMkLst>
        </pc:spChg>
      </pc:sldChg>
      <pc:sldChg chg="modSp add mod">
        <pc:chgData name="Rejane Mira" userId="e7560bb74ed41b0b" providerId="LiveId" clId="{F3050C57-5246-46EA-8746-0D0F9E33BCC4}" dt="2024-12-10T17:40:10.306" v="105" actId="20577"/>
        <pc:sldMkLst>
          <pc:docMk/>
          <pc:sldMk cId="670270141" sldId="275"/>
        </pc:sldMkLst>
        <pc:spChg chg="mod">
          <ac:chgData name="Rejane Mira" userId="e7560bb74ed41b0b" providerId="LiveId" clId="{F3050C57-5246-46EA-8746-0D0F9E33BCC4}" dt="2024-12-10T17:40:10.306" v="105" actId="20577"/>
          <ac:spMkLst>
            <pc:docMk/>
            <pc:sldMk cId="670270141" sldId="275"/>
            <ac:spMk id="125" creationId="{171ADC4C-6F92-0189-893E-EC226BD3D5F8}"/>
          </ac:spMkLst>
        </pc:spChg>
        <pc:spChg chg="mod">
          <ac:chgData name="Rejane Mira" userId="e7560bb74ed41b0b" providerId="LiveId" clId="{F3050C57-5246-46EA-8746-0D0F9E33BCC4}" dt="2024-12-10T17:40:03.799" v="100"/>
          <ac:spMkLst>
            <pc:docMk/>
            <pc:sldMk cId="670270141" sldId="275"/>
            <ac:spMk id="130" creationId="{7162BE11-210C-8237-183D-55CB1AF49CF3}"/>
          </ac:spMkLst>
        </pc:spChg>
      </pc:sldChg>
    </pc:docChg>
  </pc:docChgLst>
  <pc:docChgLst>
    <pc:chgData name="Rejane Mira" userId="e7560bb74ed41b0b" providerId="LiveId" clId="{DE0C4F66-3F26-4E69-B95F-9ADD75F70119}"/>
    <pc:docChg chg="modSld sldOrd">
      <pc:chgData name="Rejane Mira" userId="e7560bb74ed41b0b" providerId="LiveId" clId="{DE0C4F66-3F26-4E69-B95F-9ADD75F70119}" dt="2024-12-14T16:12:44.619" v="1"/>
      <pc:docMkLst>
        <pc:docMk/>
      </pc:docMkLst>
      <pc:sldChg chg="ord modNotes">
        <pc:chgData name="Rejane Mira" userId="e7560bb74ed41b0b" providerId="LiveId" clId="{DE0C4F66-3F26-4E69-B95F-9ADD75F70119}" dt="2024-12-14T16:12:44.619" v="1"/>
        <pc:sldMkLst>
          <pc:docMk/>
          <pc:sldMk cId="0" sldId="257"/>
        </pc:sldMkLst>
      </pc:sldChg>
    </pc:docChg>
  </pc:docChgLst>
  <pc:docChgLst>
    <pc:chgData name="Ernesto Ribeiro" userId="258e4dd3e00bcc59" providerId="LiveId" clId="{F26A3CF3-3F64-41D4-B798-840545C87867}"/>
    <pc:docChg chg="custSel modSld">
      <pc:chgData name="Ernesto Ribeiro" userId="258e4dd3e00bcc59" providerId="LiveId" clId="{F26A3CF3-3F64-41D4-B798-840545C87867}" dt="2024-12-23T13:14:04.067" v="305" actId="20577"/>
      <pc:docMkLst>
        <pc:docMk/>
      </pc:docMkLst>
      <pc:sldChg chg="modSp mod">
        <pc:chgData name="Ernesto Ribeiro" userId="258e4dd3e00bcc59" providerId="LiveId" clId="{F26A3CF3-3F64-41D4-B798-840545C87867}" dt="2024-12-23T13:08:35.666" v="49" actId="20577"/>
        <pc:sldMkLst>
          <pc:docMk/>
          <pc:sldMk cId="0" sldId="260"/>
        </pc:sldMkLst>
        <pc:spChg chg="mod">
          <ac:chgData name="Ernesto Ribeiro" userId="258e4dd3e00bcc59" providerId="LiveId" clId="{F26A3CF3-3F64-41D4-B798-840545C87867}" dt="2024-12-23T13:08:35.666" v="49" actId="20577"/>
          <ac:spMkLst>
            <pc:docMk/>
            <pc:sldMk cId="0" sldId="260"/>
            <ac:spMk id="3" creationId="{A270EF59-F349-D41B-1CC9-696DE7E9D2FC}"/>
          </ac:spMkLst>
        </pc:spChg>
      </pc:sldChg>
      <pc:sldChg chg="modSp mod">
        <pc:chgData name="Ernesto Ribeiro" userId="258e4dd3e00bcc59" providerId="LiveId" clId="{F26A3CF3-3F64-41D4-B798-840545C87867}" dt="2024-12-23T13:07:57.409" v="33" actId="6549"/>
        <pc:sldMkLst>
          <pc:docMk/>
          <pc:sldMk cId="0" sldId="262"/>
        </pc:sldMkLst>
        <pc:spChg chg="mod">
          <ac:chgData name="Ernesto Ribeiro" userId="258e4dd3e00bcc59" providerId="LiveId" clId="{F26A3CF3-3F64-41D4-B798-840545C87867}" dt="2024-12-23T13:07:57.409" v="33" actId="6549"/>
          <ac:spMkLst>
            <pc:docMk/>
            <pc:sldMk cId="0" sldId="262"/>
            <ac:spMk id="92" creationId="{00000000-0000-0000-0000-000000000000}"/>
          </ac:spMkLst>
        </pc:spChg>
      </pc:sldChg>
      <pc:sldChg chg="modSp mod">
        <pc:chgData name="Ernesto Ribeiro" userId="258e4dd3e00bcc59" providerId="LiveId" clId="{F26A3CF3-3F64-41D4-B798-840545C87867}" dt="2024-12-23T13:09:47.213" v="207" actId="20577"/>
        <pc:sldMkLst>
          <pc:docMk/>
          <pc:sldMk cId="0" sldId="263"/>
        </pc:sldMkLst>
        <pc:spChg chg="mod">
          <ac:chgData name="Ernesto Ribeiro" userId="258e4dd3e00bcc59" providerId="LiveId" clId="{F26A3CF3-3F64-41D4-B798-840545C87867}" dt="2024-12-23T13:09:47.213" v="207" actId="20577"/>
          <ac:spMkLst>
            <pc:docMk/>
            <pc:sldMk cId="0" sldId="263"/>
            <ac:spMk id="3" creationId="{9E8A1779-5F49-F7AF-F553-0748261A91D7}"/>
          </ac:spMkLst>
        </pc:spChg>
      </pc:sldChg>
      <pc:sldChg chg="modSp mod">
        <pc:chgData name="Ernesto Ribeiro" userId="258e4dd3e00bcc59" providerId="LiveId" clId="{F26A3CF3-3F64-41D4-B798-840545C87867}" dt="2024-12-23T13:10:57.073" v="271" actId="20577"/>
        <pc:sldMkLst>
          <pc:docMk/>
          <pc:sldMk cId="0" sldId="264"/>
        </pc:sldMkLst>
        <pc:spChg chg="mod">
          <ac:chgData name="Ernesto Ribeiro" userId="258e4dd3e00bcc59" providerId="LiveId" clId="{F26A3CF3-3F64-41D4-B798-840545C87867}" dt="2024-12-23T13:10:57.073" v="271" actId="20577"/>
          <ac:spMkLst>
            <pc:docMk/>
            <pc:sldMk cId="0" sldId="264"/>
            <ac:spMk id="109" creationId="{00000000-0000-0000-0000-000000000000}"/>
          </ac:spMkLst>
        </pc:spChg>
      </pc:sldChg>
      <pc:sldChg chg="modSp mod">
        <pc:chgData name="Ernesto Ribeiro" userId="258e4dd3e00bcc59" providerId="LiveId" clId="{F26A3CF3-3F64-41D4-B798-840545C87867}" dt="2024-12-23T13:14:04.067" v="305" actId="20577"/>
        <pc:sldMkLst>
          <pc:docMk/>
          <pc:sldMk cId="1180441145" sldId="272"/>
        </pc:sldMkLst>
        <pc:spChg chg="mod">
          <ac:chgData name="Ernesto Ribeiro" userId="258e4dd3e00bcc59" providerId="LiveId" clId="{F26A3CF3-3F64-41D4-B798-840545C87867}" dt="2024-12-23T13:14:04.067" v="305" actId="20577"/>
          <ac:spMkLst>
            <pc:docMk/>
            <pc:sldMk cId="1180441145" sldId="272"/>
            <ac:spMk id="103" creationId="{91FBC4DB-8615-E874-CCE0-2527849AB8CC}"/>
          </ac:spMkLst>
        </pc:spChg>
      </pc:sldChg>
      <pc:sldChg chg="modSp mod">
        <pc:chgData name="Ernesto Ribeiro" userId="258e4dd3e00bcc59" providerId="LiveId" clId="{F26A3CF3-3F64-41D4-B798-840545C87867}" dt="2024-12-23T13:06:37.326" v="2" actId="20577"/>
        <pc:sldMkLst>
          <pc:docMk/>
          <pc:sldMk cId="0" sldId="273"/>
        </pc:sldMkLst>
        <pc:spChg chg="mod">
          <ac:chgData name="Ernesto Ribeiro" userId="258e4dd3e00bcc59" providerId="LiveId" clId="{F26A3CF3-3F64-41D4-B798-840545C87867}" dt="2024-12-23T13:06:37.326" v="2" actId="20577"/>
          <ac:spMkLst>
            <pc:docMk/>
            <pc:sldMk cId="0" sldId="273"/>
            <ac:spMk id="3" creationId="{13706E10-5653-2B34-2AF5-40E602243263}"/>
          </ac:spMkLst>
        </pc:spChg>
      </pc:sldChg>
      <pc:sldChg chg="modSp mod">
        <pc:chgData name="Ernesto Ribeiro" userId="258e4dd3e00bcc59" providerId="LiveId" clId="{F26A3CF3-3F64-41D4-B798-840545C87867}" dt="2024-12-23T13:12:37.735" v="290" actId="20577"/>
        <pc:sldMkLst>
          <pc:docMk/>
          <pc:sldMk cId="670270141" sldId="275"/>
        </pc:sldMkLst>
        <pc:spChg chg="mod">
          <ac:chgData name="Ernesto Ribeiro" userId="258e4dd3e00bcc59" providerId="LiveId" clId="{F26A3CF3-3F64-41D4-B798-840545C87867}" dt="2024-12-23T13:12:37.735" v="290" actId="20577"/>
          <ac:spMkLst>
            <pc:docMk/>
            <pc:sldMk cId="670270141" sldId="275"/>
            <ac:spMk id="130" creationId="{7162BE11-210C-8237-183D-55CB1AF49C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958E3174-9390-C34F-DC2B-7924633D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658b413d5_0_37:notes">
            <a:extLst>
              <a:ext uri="{FF2B5EF4-FFF2-40B4-BE49-F238E27FC236}">
                <a16:creationId xmlns:a16="http://schemas.microsoft.com/office/drawing/2014/main" id="{9EEECE63-3D64-9806-AA07-E414CC9B12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d658b413d5_0_37:notes">
            <a:extLst>
              <a:ext uri="{FF2B5EF4-FFF2-40B4-BE49-F238E27FC236}">
                <a16:creationId xmlns:a16="http://schemas.microsoft.com/office/drawing/2014/main" id="{B6B3F3DC-4651-0D98-E00A-49D0209649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86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835938F6-6B99-3CC4-CB3E-15124A4E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658b413d5_0_37:notes">
            <a:extLst>
              <a:ext uri="{FF2B5EF4-FFF2-40B4-BE49-F238E27FC236}">
                <a16:creationId xmlns:a16="http://schemas.microsoft.com/office/drawing/2014/main" id="{D5A0687C-AFCE-93B8-5641-1BD5C18437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d658b413d5_0_37:notes">
            <a:extLst>
              <a:ext uri="{FF2B5EF4-FFF2-40B4-BE49-F238E27FC236}">
                <a16:creationId xmlns:a16="http://schemas.microsoft.com/office/drawing/2014/main" id="{6F0F0614-1D16-8697-BB16-D0F690203D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104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04DF9246-B57B-A5D7-1DD1-BC9DEA2FA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658b413d5_0_14:notes">
            <a:extLst>
              <a:ext uri="{FF2B5EF4-FFF2-40B4-BE49-F238E27FC236}">
                <a16:creationId xmlns:a16="http://schemas.microsoft.com/office/drawing/2014/main" id="{E6AB625A-55F8-F9A0-6BFA-8AECF943F6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d658b413d5_0_14:notes">
            <a:extLst>
              <a:ext uri="{FF2B5EF4-FFF2-40B4-BE49-F238E27FC236}">
                <a16:creationId xmlns:a16="http://schemas.microsoft.com/office/drawing/2014/main" id="{5482777F-65C3-F1A7-2554-289FD24324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226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658b413d5_0_1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d658b413d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658b413d5_0_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658b413d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658b413d5_0_1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d658b413d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658b413d5_0_2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d658b413d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658b413d5_0_2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d658b413d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658b413d5_0_3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d658b413d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4610" y="0"/>
            <a:ext cx="8889490" cy="10716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09234" y="1505154"/>
            <a:ext cx="4228465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4czr1ui8wsMe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2562699" y="6641074"/>
            <a:ext cx="1238885" cy="1431925"/>
          </a:xfrm>
          <a:custGeom>
            <a:avLst/>
            <a:gdLst/>
            <a:ahLst/>
            <a:cxnLst/>
            <a:rect l="l" t="t" r="r" b="b"/>
            <a:pathLst>
              <a:path w="1238885" h="1431925" extrusionOk="0">
                <a:moveTo>
                  <a:pt x="728271" y="0"/>
                </a:moveTo>
                <a:lnTo>
                  <a:pt x="673327" y="1447"/>
                </a:lnTo>
                <a:lnTo>
                  <a:pt x="620219" y="5793"/>
                </a:lnTo>
                <a:lnTo>
                  <a:pt x="568944" y="13042"/>
                </a:lnTo>
                <a:lnTo>
                  <a:pt x="519501" y="23200"/>
                </a:lnTo>
                <a:lnTo>
                  <a:pt x="471888" y="36271"/>
                </a:lnTo>
                <a:lnTo>
                  <a:pt x="426102" y="52260"/>
                </a:lnTo>
                <a:lnTo>
                  <a:pt x="373857" y="74890"/>
                </a:lnTo>
                <a:lnTo>
                  <a:pt x="324831" y="100928"/>
                </a:lnTo>
                <a:lnTo>
                  <a:pt x="279026" y="130371"/>
                </a:lnTo>
                <a:lnTo>
                  <a:pt x="236446" y="163219"/>
                </a:lnTo>
                <a:lnTo>
                  <a:pt x="197093" y="199470"/>
                </a:lnTo>
                <a:lnTo>
                  <a:pt x="161035" y="238908"/>
                </a:lnTo>
                <a:lnTo>
                  <a:pt x="128418" y="281290"/>
                </a:lnTo>
                <a:lnTo>
                  <a:pt x="99248" y="326615"/>
                </a:lnTo>
                <a:lnTo>
                  <a:pt x="73532" y="374882"/>
                </a:lnTo>
                <a:lnTo>
                  <a:pt x="51275" y="426091"/>
                </a:lnTo>
                <a:lnTo>
                  <a:pt x="35614" y="470723"/>
                </a:lnTo>
                <a:lnTo>
                  <a:pt x="22797" y="516807"/>
                </a:lnTo>
                <a:lnTo>
                  <a:pt x="12825" y="564346"/>
                </a:lnTo>
                <a:lnTo>
                  <a:pt x="5701" y="613339"/>
                </a:lnTo>
                <a:lnTo>
                  <a:pt x="1425" y="663785"/>
                </a:lnTo>
                <a:lnTo>
                  <a:pt x="0" y="715685"/>
                </a:lnTo>
                <a:lnTo>
                  <a:pt x="1462" y="766988"/>
                </a:lnTo>
                <a:lnTo>
                  <a:pt x="5851" y="816943"/>
                </a:lnTo>
                <a:lnTo>
                  <a:pt x="13172" y="865552"/>
                </a:lnTo>
                <a:lnTo>
                  <a:pt x="23428" y="912815"/>
                </a:lnTo>
                <a:lnTo>
                  <a:pt x="36623" y="958734"/>
                </a:lnTo>
                <a:lnTo>
                  <a:pt x="52762" y="1003309"/>
                </a:lnTo>
                <a:lnTo>
                  <a:pt x="75511" y="1054518"/>
                </a:lnTo>
                <a:lnTo>
                  <a:pt x="101560" y="1102786"/>
                </a:lnTo>
                <a:lnTo>
                  <a:pt x="130905" y="1148111"/>
                </a:lnTo>
                <a:lnTo>
                  <a:pt x="163543" y="1190493"/>
                </a:lnTo>
                <a:lnTo>
                  <a:pt x="199470" y="1229931"/>
                </a:lnTo>
                <a:lnTo>
                  <a:pt x="238437" y="1266223"/>
                </a:lnTo>
                <a:lnTo>
                  <a:pt x="280197" y="1299192"/>
                </a:lnTo>
                <a:lnTo>
                  <a:pt x="324751" y="1328835"/>
                </a:lnTo>
                <a:lnTo>
                  <a:pt x="372098" y="1355147"/>
                </a:lnTo>
                <a:lnTo>
                  <a:pt x="422238" y="1378125"/>
                </a:lnTo>
                <a:lnTo>
                  <a:pt x="465832" y="1394389"/>
                </a:lnTo>
                <a:lnTo>
                  <a:pt x="510774" y="1407704"/>
                </a:lnTo>
                <a:lnTo>
                  <a:pt x="557064" y="1418066"/>
                </a:lnTo>
                <a:lnTo>
                  <a:pt x="604703" y="1425472"/>
                </a:lnTo>
                <a:lnTo>
                  <a:pt x="653692" y="1429918"/>
                </a:lnTo>
                <a:lnTo>
                  <a:pt x="704030" y="1431401"/>
                </a:lnTo>
                <a:lnTo>
                  <a:pt x="746403" y="1430816"/>
                </a:lnTo>
                <a:lnTo>
                  <a:pt x="787333" y="1429071"/>
                </a:lnTo>
                <a:lnTo>
                  <a:pt x="826812" y="1426180"/>
                </a:lnTo>
                <a:lnTo>
                  <a:pt x="864832" y="1422155"/>
                </a:lnTo>
                <a:lnTo>
                  <a:pt x="937102" y="1410663"/>
                </a:lnTo>
                <a:lnTo>
                  <a:pt x="1004786" y="1394585"/>
                </a:lnTo>
                <a:lnTo>
                  <a:pt x="1068183" y="1373634"/>
                </a:lnTo>
                <a:lnTo>
                  <a:pt x="1127756" y="1347602"/>
                </a:lnTo>
                <a:lnTo>
                  <a:pt x="1184274" y="1316488"/>
                </a:lnTo>
                <a:lnTo>
                  <a:pt x="1238663" y="1280285"/>
                </a:lnTo>
                <a:lnTo>
                  <a:pt x="1238663" y="713716"/>
                </a:lnTo>
                <a:lnTo>
                  <a:pt x="772824" y="713716"/>
                </a:lnTo>
                <a:lnTo>
                  <a:pt x="772824" y="860916"/>
                </a:lnTo>
                <a:lnTo>
                  <a:pt x="795248" y="901469"/>
                </a:lnTo>
                <a:lnTo>
                  <a:pt x="1002356" y="909385"/>
                </a:lnTo>
                <a:lnTo>
                  <a:pt x="1002356" y="1164100"/>
                </a:lnTo>
                <a:lnTo>
                  <a:pt x="941704" y="1189147"/>
                </a:lnTo>
                <a:lnTo>
                  <a:pt x="877910" y="1208162"/>
                </a:lnTo>
                <a:lnTo>
                  <a:pt x="806826" y="1220125"/>
                </a:lnTo>
                <a:lnTo>
                  <a:pt x="767033" y="1223113"/>
                </a:lnTo>
                <a:lnTo>
                  <a:pt x="724417" y="1224109"/>
                </a:lnTo>
                <a:lnTo>
                  <a:pt x="675496" y="1221966"/>
                </a:lnTo>
                <a:lnTo>
                  <a:pt x="628526" y="1215531"/>
                </a:lnTo>
                <a:lnTo>
                  <a:pt x="583498" y="1204796"/>
                </a:lnTo>
                <a:lnTo>
                  <a:pt x="540402" y="1189754"/>
                </a:lnTo>
                <a:lnTo>
                  <a:pt x="499707" y="1170654"/>
                </a:lnTo>
                <a:lnTo>
                  <a:pt x="461932" y="1147749"/>
                </a:lnTo>
                <a:lnTo>
                  <a:pt x="427076" y="1121032"/>
                </a:lnTo>
                <a:lnTo>
                  <a:pt x="395139" y="1090500"/>
                </a:lnTo>
                <a:lnTo>
                  <a:pt x="366297" y="1056209"/>
                </a:lnTo>
                <a:lnTo>
                  <a:pt x="340861" y="1018213"/>
                </a:lnTo>
                <a:lnTo>
                  <a:pt x="318821" y="976533"/>
                </a:lnTo>
                <a:lnTo>
                  <a:pt x="300168" y="931186"/>
                </a:lnTo>
                <a:lnTo>
                  <a:pt x="285355" y="882297"/>
                </a:lnTo>
                <a:lnTo>
                  <a:pt x="274776" y="830079"/>
                </a:lnTo>
                <a:lnTo>
                  <a:pt x="268431" y="774539"/>
                </a:lnTo>
                <a:lnTo>
                  <a:pt x="266316" y="715685"/>
                </a:lnTo>
                <a:lnTo>
                  <a:pt x="268316" y="660831"/>
                </a:lnTo>
                <a:lnTo>
                  <a:pt x="274311" y="608641"/>
                </a:lnTo>
                <a:lnTo>
                  <a:pt x="284295" y="559120"/>
                </a:lnTo>
                <a:lnTo>
                  <a:pt x="298263" y="512277"/>
                </a:lnTo>
                <a:lnTo>
                  <a:pt x="315921" y="468417"/>
                </a:lnTo>
                <a:lnTo>
                  <a:pt x="336980" y="427808"/>
                </a:lnTo>
                <a:lnTo>
                  <a:pt x="361442" y="390451"/>
                </a:lnTo>
                <a:lnTo>
                  <a:pt x="389307" y="356345"/>
                </a:lnTo>
                <a:lnTo>
                  <a:pt x="420370" y="325808"/>
                </a:lnTo>
                <a:lnTo>
                  <a:pt x="454539" y="299000"/>
                </a:lnTo>
                <a:lnTo>
                  <a:pt x="491801" y="275935"/>
                </a:lnTo>
                <a:lnTo>
                  <a:pt x="532140" y="256630"/>
                </a:lnTo>
                <a:lnTo>
                  <a:pt x="575261" y="241376"/>
                </a:lnTo>
                <a:lnTo>
                  <a:pt x="620873" y="230479"/>
                </a:lnTo>
                <a:lnTo>
                  <a:pt x="668971" y="223942"/>
                </a:lnTo>
                <a:lnTo>
                  <a:pt x="719548" y="221762"/>
                </a:lnTo>
                <a:lnTo>
                  <a:pt x="750583" y="222305"/>
                </a:lnTo>
                <a:lnTo>
                  <a:pt x="807001" y="226661"/>
                </a:lnTo>
                <a:lnTo>
                  <a:pt x="856245" y="235129"/>
                </a:lnTo>
                <a:lnTo>
                  <a:pt x="900290" y="246275"/>
                </a:lnTo>
                <a:lnTo>
                  <a:pt x="939676" y="259830"/>
                </a:lnTo>
                <a:lnTo>
                  <a:pt x="975506" y="275813"/>
                </a:lnTo>
                <a:lnTo>
                  <a:pt x="1040033" y="312321"/>
                </a:lnTo>
                <a:lnTo>
                  <a:pt x="1055632" y="321539"/>
                </a:lnTo>
                <a:lnTo>
                  <a:pt x="1067660" y="328291"/>
                </a:lnTo>
                <a:lnTo>
                  <a:pt x="1079575" y="333118"/>
                </a:lnTo>
                <a:lnTo>
                  <a:pt x="1091382" y="336017"/>
                </a:lnTo>
                <a:lnTo>
                  <a:pt x="1103086" y="336984"/>
                </a:lnTo>
                <a:lnTo>
                  <a:pt x="1120558" y="334745"/>
                </a:lnTo>
                <a:lnTo>
                  <a:pt x="1136229" y="328026"/>
                </a:lnTo>
                <a:lnTo>
                  <a:pt x="1150090" y="316823"/>
                </a:lnTo>
                <a:lnTo>
                  <a:pt x="1162132" y="301132"/>
                </a:lnTo>
                <a:lnTo>
                  <a:pt x="1237711" y="183031"/>
                </a:lnTo>
                <a:lnTo>
                  <a:pt x="1201297" y="151705"/>
                </a:lnTo>
                <a:lnTo>
                  <a:pt x="1161838" y="122820"/>
                </a:lnTo>
                <a:lnTo>
                  <a:pt x="1119325" y="96378"/>
                </a:lnTo>
                <a:lnTo>
                  <a:pt x="1073752" y="72386"/>
                </a:lnTo>
                <a:lnTo>
                  <a:pt x="1025110" y="50846"/>
                </a:lnTo>
                <a:lnTo>
                  <a:pt x="982016" y="35304"/>
                </a:lnTo>
                <a:lnTo>
                  <a:pt x="936368" y="22590"/>
                </a:lnTo>
                <a:lnTo>
                  <a:pt x="888167" y="12705"/>
                </a:lnTo>
                <a:lnTo>
                  <a:pt x="837416" y="5645"/>
                </a:lnTo>
                <a:lnTo>
                  <a:pt x="784117" y="1411"/>
                </a:lnTo>
                <a:lnTo>
                  <a:pt x="728271" y="0"/>
                </a:lnTo>
                <a:close/>
              </a:path>
            </a:pathLst>
          </a:custGeom>
          <a:solidFill>
            <a:srgbClr val="00B4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1"/>
          <p:cNvGrpSpPr/>
          <p:nvPr/>
        </p:nvGrpSpPr>
        <p:grpSpPr>
          <a:xfrm>
            <a:off x="2716765" y="1037855"/>
            <a:ext cx="14824447" cy="9232889"/>
            <a:chOff x="2716765" y="1037855"/>
            <a:chExt cx="14824447" cy="9232889"/>
          </a:xfrm>
        </p:grpSpPr>
        <p:sp>
          <p:nvSpPr>
            <p:cNvPr id="48" name="Google Shape;48;p1"/>
            <p:cNvSpPr/>
            <p:nvPr/>
          </p:nvSpPr>
          <p:spPr>
            <a:xfrm>
              <a:off x="3887482" y="6656152"/>
              <a:ext cx="883285" cy="1400810"/>
            </a:xfrm>
            <a:custGeom>
              <a:avLst/>
              <a:gdLst/>
              <a:ahLst/>
              <a:cxnLst/>
              <a:rect l="l" t="t" r="r" b="b"/>
              <a:pathLst>
                <a:path w="883285" h="1400809" extrusionOk="0">
                  <a:moveTo>
                    <a:pt x="883285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0" y="595630"/>
                  </a:lnTo>
                  <a:lnTo>
                    <a:pt x="0" y="796290"/>
                  </a:lnTo>
                  <a:lnTo>
                    <a:pt x="0" y="1192530"/>
                  </a:lnTo>
                  <a:lnTo>
                    <a:pt x="0" y="1400810"/>
                  </a:lnTo>
                  <a:lnTo>
                    <a:pt x="883285" y="1400810"/>
                  </a:lnTo>
                  <a:lnTo>
                    <a:pt x="883285" y="1192530"/>
                  </a:lnTo>
                  <a:lnTo>
                    <a:pt x="262483" y="1192530"/>
                  </a:lnTo>
                  <a:lnTo>
                    <a:pt x="262483" y="796290"/>
                  </a:lnTo>
                  <a:lnTo>
                    <a:pt x="751547" y="796290"/>
                  </a:lnTo>
                  <a:lnTo>
                    <a:pt x="751547" y="595630"/>
                  </a:lnTo>
                  <a:lnTo>
                    <a:pt x="262483" y="595630"/>
                  </a:lnTo>
                  <a:lnTo>
                    <a:pt x="262483" y="208280"/>
                  </a:lnTo>
                  <a:lnTo>
                    <a:pt x="883285" y="208280"/>
                  </a:lnTo>
                  <a:lnTo>
                    <a:pt x="883285" y="0"/>
                  </a:lnTo>
                  <a:close/>
                </a:path>
              </a:pathLst>
            </a:custGeom>
            <a:solidFill>
              <a:srgbClr val="00B4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16765" y="1037855"/>
              <a:ext cx="14824447" cy="92328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344E662A-7363-8CCA-211C-84A9CFAF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658b413d5_0_37">
            <a:extLst>
              <a:ext uri="{FF2B5EF4-FFF2-40B4-BE49-F238E27FC236}">
                <a16:creationId xmlns:a16="http://schemas.microsoft.com/office/drawing/2014/main" id="{C0AFF683-40E5-26C5-9AB8-DE197B2CB4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795580"/>
            <a:ext cx="11987770" cy="90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64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Turismo de Sol e Praia</a:t>
            </a:r>
            <a:endParaRPr sz="7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27" name="Google Shape;127;g2d658b413d5_0_37">
            <a:extLst>
              <a:ext uri="{FF2B5EF4-FFF2-40B4-BE49-F238E27FC236}">
                <a16:creationId xmlns:a16="http://schemas.microsoft.com/office/drawing/2014/main" id="{55F9AE80-5170-A5AD-CCA5-6A59730FBD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d658b413d5_0_37">
            <a:extLst>
              <a:ext uri="{FF2B5EF4-FFF2-40B4-BE49-F238E27FC236}">
                <a16:creationId xmlns:a16="http://schemas.microsoft.com/office/drawing/2014/main" id="{A6777799-CC53-097C-7706-6C333E355F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800" y="3413253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d658b413d5_0_37">
            <a:extLst>
              <a:ext uri="{FF2B5EF4-FFF2-40B4-BE49-F238E27FC236}">
                <a16:creationId xmlns:a16="http://schemas.microsoft.com/office/drawing/2014/main" id="{8D0F812E-092A-3C1C-0611-C57B64909718}"/>
              </a:ext>
            </a:extLst>
          </p:cNvPr>
          <p:cNvSpPr txBox="1"/>
          <p:nvPr/>
        </p:nvSpPr>
        <p:spPr>
          <a:xfrm>
            <a:off x="1920240" y="3185855"/>
            <a:ext cx="15676745" cy="20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Este tipo de turismo o brasileiro conhece bem. Quem ama sol, mar e uma boa praia, pratica esta atividade o ano todo. Geralmente os turistas escolhem os períodos de férias e feriados prolongados para curtir o litoral do país.</a:t>
            </a:r>
            <a:endParaRPr sz="3600" i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109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BA1479E2-6536-8819-117A-B93CE5758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658b413d5_0_37">
            <a:extLst>
              <a:ext uri="{FF2B5EF4-FFF2-40B4-BE49-F238E27FC236}">
                <a16:creationId xmlns:a16="http://schemas.microsoft.com/office/drawing/2014/main" id="{171ADC4C-6F92-0189-893E-EC226BD3D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795580"/>
            <a:ext cx="11987770" cy="90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64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Turismo de Saúde</a:t>
            </a:r>
            <a:endParaRPr sz="7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27" name="Google Shape;127;g2d658b413d5_0_37">
            <a:extLst>
              <a:ext uri="{FF2B5EF4-FFF2-40B4-BE49-F238E27FC236}">
                <a16:creationId xmlns:a16="http://schemas.microsoft.com/office/drawing/2014/main" id="{C84E7B42-22F6-F32F-F695-8884595F72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d658b413d5_0_37">
            <a:extLst>
              <a:ext uri="{FF2B5EF4-FFF2-40B4-BE49-F238E27FC236}">
                <a16:creationId xmlns:a16="http://schemas.microsoft.com/office/drawing/2014/main" id="{50BB3688-2A6B-81E1-C225-BD3336DED7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800" y="3413253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d658b413d5_0_37">
            <a:extLst>
              <a:ext uri="{FF2B5EF4-FFF2-40B4-BE49-F238E27FC236}">
                <a16:creationId xmlns:a16="http://schemas.microsoft.com/office/drawing/2014/main" id="{7162BE11-210C-8237-183D-55CB1AF49CF3}"/>
              </a:ext>
            </a:extLst>
          </p:cNvPr>
          <p:cNvSpPr txBox="1"/>
          <p:nvPr/>
        </p:nvSpPr>
        <p:spPr>
          <a:xfrm>
            <a:off x="1920240" y="3185855"/>
            <a:ext cx="15676745" cy="20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O turismo de saúde é praticado por pessoas que querem descanso e cuidar do corpo e da alma. Pessoas a procura de tratamento médico, banhos termais, spas, curas através de cristais e ervas são os turistas que procuram destinos para este tipo de turismo.</a:t>
            </a:r>
          </a:p>
        </p:txBody>
      </p:sp>
    </p:spTree>
    <p:extLst>
      <p:ext uri="{BB962C8B-B14F-4D97-AF65-F5344CB8AC3E}">
        <p14:creationId xmlns:p14="http://schemas.microsoft.com/office/powerpoint/2010/main" val="67027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922BA9BA-D0AE-BA58-DBDE-C0311C897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658b413d5_0_14">
            <a:extLst>
              <a:ext uri="{FF2B5EF4-FFF2-40B4-BE49-F238E27FC236}">
                <a16:creationId xmlns:a16="http://schemas.microsoft.com/office/drawing/2014/main" id="{E7EAC70E-FB5B-BF14-C730-036D8D8EAF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6883" y="537427"/>
            <a:ext cx="101808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64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</a:rPr>
              <a:t>Turismo cultural</a:t>
            </a:r>
            <a:endParaRPr sz="7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01" name="Google Shape;101;g2d658b413d5_0_14">
            <a:extLst>
              <a:ext uri="{FF2B5EF4-FFF2-40B4-BE49-F238E27FC236}">
                <a16:creationId xmlns:a16="http://schemas.microsoft.com/office/drawing/2014/main" id="{0C10F7D9-B663-56FA-4ED9-49A4649EDE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d658b413d5_0_14">
            <a:extLst>
              <a:ext uri="{FF2B5EF4-FFF2-40B4-BE49-F238E27FC236}">
                <a16:creationId xmlns:a16="http://schemas.microsoft.com/office/drawing/2014/main" id="{979F352D-58CF-60F9-E0BA-500D1224C5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4320" y="3642471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d658b413d5_0_14">
            <a:extLst>
              <a:ext uri="{FF2B5EF4-FFF2-40B4-BE49-F238E27FC236}">
                <a16:creationId xmlns:a16="http://schemas.microsoft.com/office/drawing/2014/main" id="{91FBC4DB-8615-E874-CCE0-2527849AB8CC}"/>
              </a:ext>
            </a:extLst>
          </p:cNvPr>
          <p:cNvSpPr txBox="1"/>
          <p:nvPr/>
        </p:nvSpPr>
        <p:spPr>
          <a:xfrm>
            <a:off x="2772427" y="1768794"/>
            <a:ext cx="16810973" cy="699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"/>
              </a:rPr>
              <a:t>Nesse caso, o viajante tem como meta conhecer mais sobre as comunidades, o dia a dia dos moradores, seus hábitos sociais e sua história.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</a:pPr>
            <a:endParaRPr lang="pt-BR" sz="3600" i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"/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"/>
              </a:rPr>
              <a:t>Existem diferentes tipos de turismo cultural: com foco em eventos, festas e cerimônias; voltado para igrejas e museus; roteiros por sítios arqueológicos e muitos outros.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</a:pPr>
            <a:endParaRPr lang="pt-BR" sz="3600" i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"/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"/>
              </a:rPr>
              <a:t>É possível combinar o turismo cultural a outras modalidades turísticas, como turismo gastronômico, ecoturismo e turismo de aventura, a depender do destino visitado.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</a:pPr>
            <a:endParaRPr lang="pt-BR" sz="3600" i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"/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"/>
              </a:rPr>
              <a:t>Entre os principais destinos de turismo cultural no Brasil estão as cidades históricas</a:t>
            </a:r>
            <a:r>
              <a:rPr lang="pt-BR" sz="3600" i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"/>
              </a:rPr>
              <a:t>, como Salvador (BA), </a:t>
            </a: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"/>
              </a:rPr>
              <a:t>Ouro Preto (MG), Olinda (PE), Paraty (RJ) e Goiás Velho (GO). 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</a:pPr>
            <a:endParaRPr lang="pt-BR" sz="3600" i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"/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"/>
              </a:rPr>
              <a:t>A nível mundial, a lista inclui alguns dos destinos mais badalados do planeta, como Paris, Londres, Roma, Berlim, Nova York, Lisboa e Madri.</a:t>
            </a:r>
            <a:endParaRPr sz="3600" i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8044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2d658b413d5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d658b413d5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51923" y="3642471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3706E10-5653-2B34-2AF5-40E602243263}"/>
              </a:ext>
            </a:extLst>
          </p:cNvPr>
          <p:cNvSpPr txBox="1"/>
          <p:nvPr/>
        </p:nvSpPr>
        <p:spPr>
          <a:xfrm>
            <a:off x="3589020" y="4059402"/>
            <a:ext cx="14592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 Conta, Brasil – Rotas de Turismo (Episódio 37)</a:t>
            </a:r>
            <a:endParaRPr lang="pt-BR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0" y="0"/>
            <a:ext cx="20104099" cy="10931603"/>
            <a:chOff x="0" y="0"/>
            <a:chExt cx="20104099" cy="10931603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4619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8554" y="2921376"/>
              <a:ext cx="18886987" cy="8010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5985"/>
            <a:ext cx="4156448" cy="989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3307080" y="4247050"/>
            <a:ext cx="14173199" cy="343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Nossos</a:t>
            </a:r>
            <a:r>
              <a:rPr lang="en-US" sz="1425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visitantes</a:t>
            </a:r>
            <a:endParaRPr sz="1425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2540" lvl="0" indent="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 sz="49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 2</a:t>
            </a:r>
            <a:endParaRPr sz="495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31bbfc4941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g2d658b413d5_0_0">
            <a:extLst>
              <a:ext uri="{FF2B5EF4-FFF2-40B4-BE49-F238E27FC236}">
                <a16:creationId xmlns:a16="http://schemas.microsoft.com/office/drawing/2014/main" id="{6DA7F38C-8665-CBC8-AFBA-940E343A7253}"/>
              </a:ext>
            </a:extLst>
          </p:cNvPr>
          <p:cNvSpPr txBox="1"/>
          <p:nvPr/>
        </p:nvSpPr>
        <p:spPr>
          <a:xfrm>
            <a:off x="3642360" y="2934975"/>
            <a:ext cx="13395960" cy="28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</a:pPr>
            <a:r>
              <a:rPr lang="pt-BR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segmentação da oferta baseada na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</a:pPr>
            <a:r>
              <a:rPr lang="pt-BR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demanda leva em conta diversos aspectos e o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</a:pPr>
            <a:r>
              <a:rPr lang="pt-BR" sz="5100" b="1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Ministério do Turismo </a:t>
            </a:r>
            <a:r>
              <a:rPr lang="pt-BR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definiu os principais tipos de turismo no Brasil.</a:t>
            </a:r>
            <a:endParaRPr lang="pt-BR" sz="5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431570" y="455962"/>
            <a:ext cx="10750500" cy="1002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4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</a:rPr>
              <a:t>Ecoturismo</a:t>
            </a:r>
            <a:endParaRPr lang="en-US" sz="6400" b="0" dirty="0">
              <a:solidFill>
                <a:srgbClr val="F09B00"/>
              </a:solidFill>
              <a:latin typeface="Lato Black"/>
              <a:ea typeface="Lato Black"/>
              <a:cs typeface="Lato Black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1" cy="795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270EF59-F349-D41B-1CC9-696DE7E9D2FC}"/>
              </a:ext>
            </a:extLst>
          </p:cNvPr>
          <p:cNvSpPr txBox="1"/>
          <p:nvPr/>
        </p:nvSpPr>
        <p:spPr>
          <a:xfrm>
            <a:off x="3855720" y="3348628"/>
            <a:ext cx="1511808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</a:rPr>
              <a:t>Segundo o EMBRATUR (Empresa Brasileira de Turismo), o ecoturismo é uma atividade turística que utiliza de forma sustentável, o patrimônio natural e cultural, incentiva a preservação e conservação dos lugares e ainda, busca uma formação voltada para o meio ambiente através de experiências no ambiente natural. O turista desta modalidade gosta de parques naturais, rios, trilhas, cachoeiras, lagoas etc</a:t>
            </a:r>
            <a:r>
              <a:rPr lang="pt-BR" sz="4200" dirty="0">
                <a:solidFill>
                  <a:schemeClr val="lt1"/>
                </a:solidFill>
                <a:latin typeface="Lato Light"/>
                <a:ea typeface="Lato Light"/>
                <a:cs typeface="Lato Light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658b413d5_0_7"/>
          <p:cNvSpPr txBox="1">
            <a:spLocks noGrp="1"/>
          </p:cNvSpPr>
          <p:nvPr>
            <p:ph type="title"/>
          </p:nvPr>
        </p:nvSpPr>
        <p:spPr>
          <a:xfrm>
            <a:off x="2307450" y="1431350"/>
            <a:ext cx="94638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Turismo de Estudos ou Intercâmbio</a:t>
            </a:r>
          </a:p>
        </p:txBody>
      </p:sp>
      <p:sp>
        <p:nvSpPr>
          <p:cNvPr id="92" name="Google Shape;92;g2d658b413d5_0_7"/>
          <p:cNvSpPr txBox="1"/>
          <p:nvPr/>
        </p:nvSpPr>
        <p:spPr>
          <a:xfrm>
            <a:off x="4023360" y="3805688"/>
            <a:ext cx="14384940" cy="250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</a:rPr>
              <a:t>Neste tipo de turismo, o viajante pode conhecer lugares novos e aprender mais sobre a língua, fazer cursos de graduação, mestrados e doutorados, investindo em seu crescimento profissional e pessoal. 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</a:rPr>
              <a:t>Viagens para trabalhar voluntariamente em projetos sociais também podem ser considerados Turismo de Estudos.</a:t>
            </a:r>
          </a:p>
        </p:txBody>
      </p:sp>
      <p:pic>
        <p:nvPicPr>
          <p:cNvPr id="93" name="Google Shape;93;g2d658b413d5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658b413d5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658b413d5_0_14"/>
          <p:cNvSpPr txBox="1">
            <a:spLocks noGrp="1"/>
          </p:cNvSpPr>
          <p:nvPr>
            <p:ph type="title"/>
          </p:nvPr>
        </p:nvSpPr>
        <p:spPr>
          <a:xfrm>
            <a:off x="557290" y="849020"/>
            <a:ext cx="101808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64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Turismo Rural</a:t>
            </a:r>
            <a:endParaRPr sz="7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01" name="Google Shape;101;g2d658b413d5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d658b413d5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E8A1779-5F49-F7AF-F553-0748261A91D7}"/>
              </a:ext>
            </a:extLst>
          </p:cNvPr>
          <p:cNvSpPr txBox="1"/>
          <p:nvPr/>
        </p:nvSpPr>
        <p:spPr>
          <a:xfrm>
            <a:off x="3732860" y="2450068"/>
            <a:ext cx="140065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</a:rPr>
              <a:t>Este tipo de turismo é para quem quer viajar e desfrutar da calma e beleza do campo. Atividades como andar a cavalo ao ar livre, beber leite ao pé da vaca, tomar um café da manhã com elementos da culinária rural como queijos, bolos de fubá e um café feito em fogão à lenha são escolhidas pelo viajantes que querem praticar o turismo rural. O turista desse segmento gosta de hotéis fazenda e as possibilidades de conhecer a produção agrícola local.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658b413d5_0_22"/>
          <p:cNvSpPr txBox="1">
            <a:spLocks noGrp="1"/>
          </p:cNvSpPr>
          <p:nvPr>
            <p:ph type="title"/>
          </p:nvPr>
        </p:nvSpPr>
        <p:spPr>
          <a:xfrm>
            <a:off x="1012050" y="1097418"/>
            <a:ext cx="94638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Turismo de Esportes</a:t>
            </a:r>
            <a:endParaRPr sz="5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9" name="Google Shape;109;g2d658b413d5_0_22"/>
          <p:cNvSpPr txBox="1"/>
          <p:nvPr/>
        </p:nvSpPr>
        <p:spPr>
          <a:xfrm>
            <a:off x="3611880" y="3790448"/>
            <a:ext cx="14400180" cy="267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</a:rPr>
              <a:t>Este tipo de turismo é formado basicamente por pessoas que amam os esportes e viajam para qualquer lugar para participar de eventos como Copa do Mundo e Olimpíadas, ou mesmo para correr as maratonas que se espalham pelo mundo. Essas pessoas aproveitam os dias em que vão ficar na cidade para conhecer a cultura do lugar</a:t>
            </a:r>
            <a:r>
              <a:rPr lang="pt-BR" sz="48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</a:rPr>
              <a:t>.</a:t>
            </a:r>
            <a:endParaRPr sz="4800" dirty="0">
              <a:solidFill>
                <a:schemeClr val="lt1"/>
              </a:solidFill>
            </a:endParaRPr>
          </a:p>
        </p:txBody>
      </p:sp>
      <p:pic>
        <p:nvPicPr>
          <p:cNvPr id="110" name="Google Shape;110;g2d658b413d5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2113" y="-47597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d658b413d5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658b413d5_0_29"/>
          <p:cNvSpPr txBox="1">
            <a:spLocks noGrp="1"/>
          </p:cNvSpPr>
          <p:nvPr>
            <p:ph type="title"/>
          </p:nvPr>
        </p:nvSpPr>
        <p:spPr>
          <a:xfrm>
            <a:off x="754875" y="1038606"/>
            <a:ext cx="10180800" cy="90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64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Turismo de Aventura</a:t>
            </a:r>
            <a:endParaRPr sz="7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7" name="Google Shape;117;g2d658b413d5_0_29"/>
          <p:cNvSpPr txBox="1"/>
          <p:nvPr/>
        </p:nvSpPr>
        <p:spPr>
          <a:xfrm>
            <a:off x="2850270" y="4033080"/>
            <a:ext cx="13974690" cy="222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Este tipo de turismo é buscado por turistas que gostam de uma boa adrenalina e de atividades radicais como trekking, mergulho, rapel, rafting, arvorismo, voos de asa delta etc. Essas pessoas estão sempre em busca de superar seus limites e se desafiar.</a:t>
            </a:r>
            <a:endParaRPr sz="3600" i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18" name="Google Shape;118;g2d658b413d5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d658b413d5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12880" y="3672333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658b413d5_0_37"/>
          <p:cNvSpPr txBox="1">
            <a:spLocks noGrp="1"/>
          </p:cNvSpPr>
          <p:nvPr>
            <p:ph type="title"/>
          </p:nvPr>
        </p:nvSpPr>
        <p:spPr>
          <a:xfrm>
            <a:off x="594360" y="795580"/>
            <a:ext cx="11987770" cy="90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64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Turismo de Negócios e Eventos</a:t>
            </a:r>
            <a:endParaRPr sz="7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27" name="Google Shape;127;g2d658b413d5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d658b413d5_0_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800" y="3413253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d658b413d5_0_37"/>
          <p:cNvSpPr txBox="1"/>
          <p:nvPr/>
        </p:nvSpPr>
        <p:spPr>
          <a:xfrm>
            <a:off x="1920240" y="3185855"/>
            <a:ext cx="15676745" cy="20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Este tipo de turismo é praticado por quem faz reuniões de negócios e para aqueles que vão até um destinos para congressos, seminários, feiras voltados para o ambiente corporativo. Geralmente eles viajam por motivos relacionados ao trabalho e não é levado em conta períodos de férias ou feriados prolongados</a:t>
            </a:r>
            <a:r>
              <a:rPr lang="en-US" sz="3600" i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sz="3600" i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686</Words>
  <Application>Microsoft Office PowerPoint</Application>
  <PresentationFormat>Personalizar</PresentationFormat>
  <Paragraphs>33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Lato Light</vt:lpstr>
      <vt:lpstr>Lato</vt:lpstr>
      <vt:lpstr>Play</vt:lpstr>
      <vt:lpstr>Arial</vt:lpstr>
      <vt:lpstr>Lato Black</vt:lpstr>
      <vt:lpstr>Office Theme</vt:lpstr>
      <vt:lpstr>Apresentação do PowerPoint</vt:lpstr>
      <vt:lpstr>Apresentação do PowerPoint</vt:lpstr>
      <vt:lpstr>Apresentação do PowerPoint</vt:lpstr>
      <vt:lpstr>Ecoturismo</vt:lpstr>
      <vt:lpstr>Turismo de Estudos ou Intercâmbio</vt:lpstr>
      <vt:lpstr>Turismo Rural</vt:lpstr>
      <vt:lpstr>Turismo de Esportes</vt:lpstr>
      <vt:lpstr>Turismo de Aventura</vt:lpstr>
      <vt:lpstr>Turismo de Negócios e Eventos</vt:lpstr>
      <vt:lpstr>Turismo de Sol e Praia</vt:lpstr>
      <vt:lpstr>Turismo de Saúde</vt:lpstr>
      <vt:lpstr>Turismo cultural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Rejane Mira</dc:creator>
  <cp:lastModifiedBy>Ernesto Ribeiro</cp:lastModifiedBy>
  <cp:revision>1</cp:revision>
  <dcterms:created xsi:type="dcterms:W3CDTF">2024-10-04T14:34:38Z</dcterms:created>
  <dcterms:modified xsi:type="dcterms:W3CDTF">2024-12-23T13:14:08Z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2024-10-04T00:00:00Z</vt:filetime>
  </property>
  <property fmtid="{D5CDD505-2E9C-101B-9397-08002B2CF9AE}" pid="5" name="Producer">
    <vt:lpwstr>Adobe PDF Library 17.0</vt:lpwstr>
  </property>
</Properties>
</file>