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1" r:id="rId4"/>
    <p:sldId id="259" r:id="rId5"/>
    <p:sldId id="271" r:id="rId6"/>
    <p:sldId id="260" r:id="rId7"/>
    <p:sldId id="257" r:id="rId8"/>
  </p:sldIdLst>
  <p:sldSz cx="20104100" cy="11309350"/>
  <p:notesSz cx="20104100" cy="11309350"/>
  <p:embeddedFontLst>
    <p:embeddedFont>
      <p:font typeface="Lato" panose="020F0502020204030203" pitchFamily="34" charset="0"/>
      <p:regular r:id="rId10"/>
      <p:bold r:id="rId11"/>
      <p:italic r:id="rId12"/>
      <p:boldItalic r:id="rId13"/>
    </p:embeddedFont>
    <p:embeddedFont>
      <p:font typeface="Lato Light" panose="020F0502020204030203" pitchFamily="3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g2d1ul3TzIfMBgPkPbahYj6/ZkA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451" y="91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30" Type="http://customschemas.google.com/relationships/presentationmetadata" Target="metadata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nesto Ribeiro" userId="258e4dd3e00bcc59" providerId="LiveId" clId="{2AC73A53-BA55-447C-93D7-713B2D3DE659}"/>
    <pc:docChg chg="undo custSel addSld delSld modSld">
      <pc:chgData name="Ernesto Ribeiro" userId="258e4dd3e00bcc59" providerId="LiveId" clId="{2AC73A53-BA55-447C-93D7-713B2D3DE659}" dt="2024-12-23T14:06:21.661" v="15" actId="1037"/>
      <pc:docMkLst>
        <pc:docMk/>
      </pc:docMkLst>
      <pc:sldChg chg="modSp mod">
        <pc:chgData name="Ernesto Ribeiro" userId="258e4dd3e00bcc59" providerId="LiveId" clId="{2AC73A53-BA55-447C-93D7-713B2D3DE659}" dt="2024-12-23T14:06:21.661" v="15" actId="1037"/>
        <pc:sldMkLst>
          <pc:docMk/>
          <pc:sldMk cId="0" sldId="259"/>
        </pc:sldMkLst>
        <pc:spChg chg="mod">
          <ac:chgData name="Ernesto Ribeiro" userId="258e4dd3e00bcc59" providerId="LiveId" clId="{2AC73A53-BA55-447C-93D7-713B2D3DE659}" dt="2024-12-23T14:06:21.661" v="15" actId="1037"/>
          <ac:spMkLst>
            <pc:docMk/>
            <pc:sldMk cId="0" sldId="259"/>
            <ac:spMk id="69" creationId="{00000000-0000-0000-0000-000000000000}"/>
          </ac:spMkLst>
        </pc:spChg>
      </pc:sldChg>
      <pc:sldChg chg="new del">
        <pc:chgData name="Ernesto Ribeiro" userId="258e4dd3e00bcc59" providerId="LiveId" clId="{2AC73A53-BA55-447C-93D7-713B2D3DE659}" dt="2024-12-23T14:05:39.565" v="1" actId="680"/>
        <pc:sldMkLst>
          <pc:docMk/>
          <pc:sldMk cId="2707194611" sldId="272"/>
        </pc:sldMkLst>
      </pc:sldChg>
    </pc:docChg>
  </pc:docChgLst>
  <pc:docChgLst>
    <pc:chgData name="Rejane Mira" userId="e7560bb74ed41b0b" providerId="LiveId" clId="{AC5F4807-EAAE-4018-BB92-BEE97DA03A8D}"/>
    <pc:docChg chg="undo custSel addSld delSld modSld sldOrd">
      <pc:chgData name="Rejane Mira" userId="e7560bb74ed41b0b" providerId="LiveId" clId="{AC5F4807-EAAE-4018-BB92-BEE97DA03A8D}" dt="2024-12-12T12:59:32.718" v="195" actId="20577"/>
      <pc:docMkLst>
        <pc:docMk/>
      </pc:docMkLst>
      <pc:sldChg chg="ord modNotes">
        <pc:chgData name="Rejane Mira" userId="e7560bb74ed41b0b" providerId="LiveId" clId="{AC5F4807-EAAE-4018-BB92-BEE97DA03A8D}" dt="2024-12-12T12:59:07.061" v="194"/>
        <pc:sldMkLst>
          <pc:docMk/>
          <pc:sldMk cId="0" sldId="257"/>
        </pc:sldMkLst>
      </pc:sldChg>
      <pc:sldChg chg="modSp mod">
        <pc:chgData name="Rejane Mira" userId="e7560bb74ed41b0b" providerId="LiveId" clId="{AC5F4807-EAAE-4018-BB92-BEE97DA03A8D}" dt="2024-12-12T12:59:32.718" v="195" actId="20577"/>
        <pc:sldMkLst>
          <pc:docMk/>
          <pc:sldMk cId="0" sldId="258"/>
        </pc:sldMkLst>
        <pc:spChg chg="mod">
          <ac:chgData name="Rejane Mira" userId="e7560bb74ed41b0b" providerId="LiveId" clId="{AC5F4807-EAAE-4018-BB92-BEE97DA03A8D}" dt="2024-12-12T12:59:32.718" v="195" actId="20577"/>
          <ac:spMkLst>
            <pc:docMk/>
            <pc:sldMk cId="0" sldId="258"/>
            <ac:spMk id="63" creationId="{00000000-0000-0000-0000-000000000000}"/>
          </ac:spMkLst>
        </pc:spChg>
      </pc:sldChg>
      <pc:sldChg chg="modSp mod ord">
        <pc:chgData name="Rejane Mira" userId="e7560bb74ed41b0b" providerId="LiveId" clId="{AC5F4807-EAAE-4018-BB92-BEE97DA03A8D}" dt="2024-12-12T12:56:45.940" v="176"/>
        <pc:sldMkLst>
          <pc:docMk/>
          <pc:sldMk cId="0" sldId="259"/>
        </pc:sldMkLst>
        <pc:spChg chg="mod">
          <ac:chgData name="Rejane Mira" userId="e7560bb74ed41b0b" providerId="LiveId" clId="{AC5F4807-EAAE-4018-BB92-BEE97DA03A8D}" dt="2024-12-12T11:12:52.064" v="23"/>
          <ac:spMkLst>
            <pc:docMk/>
            <pc:sldMk cId="0" sldId="259"/>
            <ac:spMk id="68" creationId="{00000000-0000-0000-0000-000000000000}"/>
          </ac:spMkLst>
        </pc:spChg>
        <pc:spChg chg="mod">
          <ac:chgData name="Rejane Mira" userId="e7560bb74ed41b0b" providerId="LiveId" clId="{AC5F4807-EAAE-4018-BB92-BEE97DA03A8D}" dt="2024-12-12T11:13:13.237" v="26" actId="115"/>
          <ac:spMkLst>
            <pc:docMk/>
            <pc:sldMk cId="0" sldId="259"/>
            <ac:spMk id="69" creationId="{00000000-0000-0000-0000-000000000000}"/>
          </ac:spMkLst>
        </pc:spChg>
        <pc:picChg chg="mod">
          <ac:chgData name="Rejane Mira" userId="e7560bb74ed41b0b" providerId="LiveId" clId="{AC5F4807-EAAE-4018-BB92-BEE97DA03A8D}" dt="2024-12-12T11:12:26.442" v="8" actId="1076"/>
          <ac:picMkLst>
            <pc:docMk/>
            <pc:sldMk cId="0" sldId="259"/>
            <ac:picMk id="71" creationId="{00000000-0000-0000-0000-000000000000}"/>
          </ac:picMkLst>
        </pc:picChg>
      </pc:sldChg>
      <pc:sldChg chg="modSp mod ord">
        <pc:chgData name="Rejane Mira" userId="e7560bb74ed41b0b" providerId="LiveId" clId="{AC5F4807-EAAE-4018-BB92-BEE97DA03A8D}" dt="2024-12-12T12:58:25.761" v="190" actId="207"/>
        <pc:sldMkLst>
          <pc:docMk/>
          <pc:sldMk cId="0" sldId="260"/>
        </pc:sldMkLst>
        <pc:spChg chg="mod">
          <ac:chgData name="Rejane Mira" userId="e7560bb74ed41b0b" providerId="LiveId" clId="{AC5F4807-EAAE-4018-BB92-BEE97DA03A8D}" dt="2024-12-12T12:09:15.464" v="129" actId="1076"/>
          <ac:spMkLst>
            <pc:docMk/>
            <pc:sldMk cId="0" sldId="260"/>
            <ac:spMk id="76" creationId="{00000000-0000-0000-0000-000000000000}"/>
          </ac:spMkLst>
        </pc:spChg>
        <pc:spChg chg="mod">
          <ac:chgData name="Rejane Mira" userId="e7560bb74ed41b0b" providerId="LiveId" clId="{AC5F4807-EAAE-4018-BB92-BEE97DA03A8D}" dt="2024-12-12T12:58:25.761" v="190" actId="207"/>
          <ac:spMkLst>
            <pc:docMk/>
            <pc:sldMk cId="0" sldId="260"/>
            <ac:spMk id="77" creationId="{00000000-0000-0000-0000-000000000000}"/>
          </ac:spMkLst>
        </pc:spChg>
      </pc:sldChg>
      <pc:sldChg chg="delSp modSp mod ord">
        <pc:chgData name="Rejane Mira" userId="e7560bb74ed41b0b" providerId="LiveId" clId="{AC5F4807-EAAE-4018-BB92-BEE97DA03A8D}" dt="2024-12-12T11:15:19.634" v="68" actId="1076"/>
        <pc:sldMkLst>
          <pc:docMk/>
          <pc:sldMk cId="0" sldId="261"/>
        </pc:sldMkLst>
        <pc:spChg chg="mod">
          <ac:chgData name="Rejane Mira" userId="e7560bb74ed41b0b" providerId="LiveId" clId="{AC5F4807-EAAE-4018-BB92-BEE97DA03A8D}" dt="2024-12-12T11:15:19.634" v="68" actId="1076"/>
          <ac:spMkLst>
            <pc:docMk/>
            <pc:sldMk cId="0" sldId="261"/>
            <ac:spMk id="84" creationId="{00000000-0000-0000-0000-000000000000}"/>
          </ac:spMkLst>
        </pc:spChg>
        <pc:picChg chg="mod">
          <ac:chgData name="Rejane Mira" userId="e7560bb74ed41b0b" providerId="LiveId" clId="{AC5F4807-EAAE-4018-BB92-BEE97DA03A8D}" dt="2024-12-12T11:14:19.805" v="42" actId="1076"/>
          <ac:picMkLst>
            <pc:docMk/>
            <pc:sldMk cId="0" sldId="261"/>
            <ac:picMk id="86" creationId="{00000000-0000-0000-0000-000000000000}"/>
          </ac:picMkLst>
        </pc:picChg>
      </pc:sldChg>
      <pc:sldChg chg="del">
        <pc:chgData name="Rejane Mira" userId="e7560bb74ed41b0b" providerId="LiveId" clId="{AC5F4807-EAAE-4018-BB92-BEE97DA03A8D}" dt="2024-12-12T11:11:52.108" v="1" actId="2696"/>
        <pc:sldMkLst>
          <pc:docMk/>
          <pc:sldMk cId="4090418017" sldId="270"/>
        </pc:sldMkLst>
      </pc:sldChg>
      <pc:sldChg chg="addSp delSp modSp mod ord">
        <pc:chgData name="Rejane Mira" userId="e7560bb74ed41b0b" providerId="LiveId" clId="{AC5F4807-EAAE-4018-BB92-BEE97DA03A8D}" dt="2024-12-12T12:57:44.878" v="186" actId="1076"/>
        <pc:sldMkLst>
          <pc:docMk/>
          <pc:sldMk cId="526090667" sldId="271"/>
        </pc:sldMkLst>
        <pc:spChg chg="add mod">
          <ac:chgData name="Rejane Mira" userId="e7560bb74ed41b0b" providerId="LiveId" clId="{AC5F4807-EAAE-4018-BB92-BEE97DA03A8D}" dt="2024-12-12T12:57:44.878" v="186" actId="1076"/>
          <ac:spMkLst>
            <pc:docMk/>
            <pc:sldMk cId="526090667" sldId="271"/>
            <ac:spMk id="4" creationId="{90A0C665-BB22-101E-E55A-1E1F5D5EEB33}"/>
          </ac:spMkLst>
        </pc:spChg>
        <pc:spChg chg="mod">
          <ac:chgData name="Rejane Mira" userId="e7560bb74ed41b0b" providerId="LiveId" clId="{AC5F4807-EAAE-4018-BB92-BEE97DA03A8D}" dt="2024-12-12T11:15:46.504" v="104" actId="20577"/>
          <ac:spMkLst>
            <pc:docMk/>
            <pc:sldMk cId="526090667" sldId="271"/>
            <ac:spMk id="68" creationId="{FA644F24-8425-A8E7-0BE3-7AF97176D6C2}"/>
          </ac:spMkLst>
        </pc:spChg>
        <pc:picChg chg="add mod">
          <ac:chgData name="Rejane Mira" userId="e7560bb74ed41b0b" providerId="LiveId" clId="{AC5F4807-EAAE-4018-BB92-BEE97DA03A8D}" dt="2024-12-12T12:57:38.885" v="185" actId="1076"/>
          <ac:picMkLst>
            <pc:docMk/>
            <pc:sldMk cId="526090667" sldId="271"/>
            <ac:picMk id="2" creationId="{0F02EF96-E8B2-1C96-80DF-97ACE2FF59C7}"/>
          </ac:picMkLst>
        </pc:picChg>
        <pc:picChg chg="mod">
          <ac:chgData name="Rejane Mira" userId="e7560bb74ed41b0b" providerId="LiveId" clId="{AC5F4807-EAAE-4018-BB92-BEE97DA03A8D}" dt="2024-12-12T12:57:31.940" v="184" actId="1076"/>
          <ac:picMkLst>
            <pc:docMk/>
            <pc:sldMk cId="526090667" sldId="271"/>
            <ac:picMk id="71" creationId="{A76AE9C3-B086-62B8-7F53-FD5571387AEF}"/>
          </ac:picMkLst>
        </pc:picChg>
      </pc:sldChg>
      <pc:sldChg chg="del">
        <pc:chgData name="Rejane Mira" userId="e7560bb74ed41b0b" providerId="LiveId" clId="{AC5F4807-EAAE-4018-BB92-BEE97DA03A8D}" dt="2024-12-12T12:37:58.566" v="170" actId="47"/>
        <pc:sldMkLst>
          <pc:docMk/>
          <pc:sldMk cId="2094506102" sldId="272"/>
        </pc:sldMkLst>
      </pc:sldChg>
      <pc:sldChg chg="new del">
        <pc:chgData name="Rejane Mira" userId="e7560bb74ed41b0b" providerId="LiveId" clId="{AC5F4807-EAAE-4018-BB92-BEE97DA03A8D}" dt="2024-12-12T12:58:47.960" v="192" actId="47"/>
        <pc:sldMkLst>
          <pc:docMk/>
          <pc:sldMk cId="2502969103" sldId="272"/>
        </pc:sldMkLst>
      </pc:sldChg>
      <pc:sldChg chg="del">
        <pc:chgData name="Rejane Mira" userId="e7560bb74ed41b0b" providerId="LiveId" clId="{AC5F4807-EAAE-4018-BB92-BEE97DA03A8D}" dt="2024-12-12T12:37:59.854" v="171" actId="47"/>
        <pc:sldMkLst>
          <pc:docMk/>
          <pc:sldMk cId="2929443429" sldId="273"/>
        </pc:sldMkLst>
      </pc:sldChg>
      <pc:sldChg chg="del">
        <pc:chgData name="Rejane Mira" userId="e7560bb74ed41b0b" providerId="LiveId" clId="{AC5F4807-EAAE-4018-BB92-BEE97DA03A8D}" dt="2024-12-12T12:38:01.747" v="172" actId="47"/>
        <pc:sldMkLst>
          <pc:docMk/>
          <pc:sldMk cId="2790065769" sldId="274"/>
        </pc:sldMkLst>
      </pc:sldChg>
      <pc:sldChg chg="del">
        <pc:chgData name="Rejane Mira" userId="e7560bb74ed41b0b" providerId="LiveId" clId="{AC5F4807-EAAE-4018-BB92-BEE97DA03A8D}" dt="2024-12-12T12:38:03.818" v="173" actId="47"/>
        <pc:sldMkLst>
          <pc:docMk/>
          <pc:sldMk cId="2769632707" sldId="275"/>
        </pc:sldMkLst>
      </pc:sldChg>
      <pc:sldChg chg="del">
        <pc:chgData name="Rejane Mira" userId="e7560bb74ed41b0b" providerId="LiveId" clId="{AC5F4807-EAAE-4018-BB92-BEE97DA03A8D}" dt="2024-12-12T12:38:04.743" v="174" actId="47"/>
        <pc:sldMkLst>
          <pc:docMk/>
          <pc:sldMk cId="1162607268" sldId="276"/>
        </pc:sldMkLst>
      </pc:sldChg>
      <pc:sldChg chg="addSp delSp modSp add del mod">
        <pc:chgData name="Rejane Mira" userId="e7560bb74ed41b0b" providerId="LiveId" clId="{AC5F4807-EAAE-4018-BB92-BEE97DA03A8D}" dt="2024-12-12T12:57:54.402" v="187" actId="2696"/>
        <pc:sldMkLst>
          <pc:docMk/>
          <pc:sldMk cId="3391675706" sldId="27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351350" y="848200"/>
            <a:ext cx="13403400" cy="4241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51350" y="848200"/>
            <a:ext cx="13403400" cy="4241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d658b413d5_0_0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g2d658b413d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1bbfc49410_0_1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g31bbfc49410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>
          <a:extLst>
            <a:ext uri="{FF2B5EF4-FFF2-40B4-BE49-F238E27FC236}">
              <a16:creationId xmlns:a16="http://schemas.microsoft.com/office/drawing/2014/main" id="{26C5C9B6-B460-C388-798A-0B8E6D319B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1bbfc49410_0_1:notes">
            <a:extLst>
              <a:ext uri="{FF2B5EF4-FFF2-40B4-BE49-F238E27FC236}">
                <a16:creationId xmlns:a16="http://schemas.microsoft.com/office/drawing/2014/main" id="{D1E079CC-B50C-19E7-79DD-FF3B387A8FB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g31bbfc49410_0_1:notes">
            <a:extLst>
              <a:ext uri="{FF2B5EF4-FFF2-40B4-BE49-F238E27FC236}">
                <a16:creationId xmlns:a16="http://schemas.microsoft.com/office/drawing/2014/main" id="{51FD4BE4-197F-378A-645B-B670E65D989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652104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obj">
  <p:cSld name="OBJEC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6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6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6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7"/>
          <p:cNvSpPr txBox="1">
            <a:spLocks noGrp="1"/>
          </p:cNvSpPr>
          <p:nvPr>
            <p:ph type="title"/>
          </p:nvPr>
        </p:nvSpPr>
        <p:spPr>
          <a:xfrm>
            <a:off x="1809234" y="1505154"/>
            <a:ext cx="10750550" cy="930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5900" b="1" i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7"/>
          <p:cNvSpPr txBox="1">
            <a:spLocks noGrp="1"/>
          </p:cNvSpPr>
          <p:nvPr>
            <p:ph type="body" idx="1"/>
          </p:nvPr>
        </p:nvSpPr>
        <p:spPr>
          <a:xfrm>
            <a:off x="3403117" y="3065730"/>
            <a:ext cx="15090140" cy="7686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950" b="0" i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7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7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7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bg>
      <p:bgPr>
        <a:solidFill>
          <a:schemeClr val="lt1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8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 extrusionOk="0">
                <a:moveTo>
                  <a:pt x="20104100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100" y="11308556"/>
                </a:lnTo>
                <a:lnTo>
                  <a:pt x="20104100" y="0"/>
                </a:lnTo>
                <a:close/>
              </a:path>
            </a:pathLst>
          </a:custGeom>
          <a:solidFill>
            <a:srgbClr val="002A4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" name="Google Shape;24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14610" y="0"/>
            <a:ext cx="8889490" cy="10716152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18"/>
          <p:cNvSpPr txBox="1">
            <a:spLocks noGrp="1"/>
          </p:cNvSpPr>
          <p:nvPr>
            <p:ph type="ctrTitle"/>
          </p:nvPr>
        </p:nvSpPr>
        <p:spPr>
          <a:xfrm>
            <a:off x="1809234" y="1505154"/>
            <a:ext cx="4228465" cy="930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5900" b="1" i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8"/>
          <p:cNvSpPr txBox="1">
            <a:spLocks noGrp="1"/>
          </p:cNvSpPr>
          <p:nvPr>
            <p:ph type="subTitle" idx="1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950" b="0" i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8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8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8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9"/>
          <p:cNvSpPr txBox="1">
            <a:spLocks noGrp="1"/>
          </p:cNvSpPr>
          <p:nvPr>
            <p:ph type="title"/>
          </p:nvPr>
        </p:nvSpPr>
        <p:spPr>
          <a:xfrm>
            <a:off x="1809234" y="1505154"/>
            <a:ext cx="10750550" cy="930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5900" b="1" i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9"/>
          <p:cNvSpPr txBox="1">
            <a:spLocks noGrp="1"/>
          </p:cNvSpPr>
          <p:nvPr>
            <p:ph type="body" idx="1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9"/>
          <p:cNvSpPr txBox="1">
            <a:spLocks noGrp="1"/>
          </p:cNvSpPr>
          <p:nvPr>
            <p:ph type="body" idx="2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9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9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9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0"/>
          <p:cNvSpPr txBox="1">
            <a:spLocks noGrp="1"/>
          </p:cNvSpPr>
          <p:nvPr>
            <p:ph type="title"/>
          </p:nvPr>
        </p:nvSpPr>
        <p:spPr>
          <a:xfrm>
            <a:off x="1809234" y="1505154"/>
            <a:ext cx="10750550" cy="930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5900" b="1" i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0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0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0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5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 extrusionOk="0">
                <a:moveTo>
                  <a:pt x="20104100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100" y="11308556"/>
                </a:lnTo>
                <a:lnTo>
                  <a:pt x="20104100" y="0"/>
                </a:lnTo>
                <a:close/>
              </a:path>
            </a:pathLst>
          </a:custGeom>
          <a:solidFill>
            <a:srgbClr val="002A4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7;p15"/>
          <p:cNvSpPr txBox="1">
            <a:spLocks noGrp="1"/>
          </p:cNvSpPr>
          <p:nvPr>
            <p:ph type="title"/>
          </p:nvPr>
        </p:nvSpPr>
        <p:spPr>
          <a:xfrm>
            <a:off x="1809234" y="1505154"/>
            <a:ext cx="10750550" cy="930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9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" name="Google Shape;8;p15"/>
          <p:cNvSpPr txBox="1">
            <a:spLocks noGrp="1"/>
          </p:cNvSpPr>
          <p:nvPr>
            <p:ph type="body" idx="1"/>
          </p:nvPr>
        </p:nvSpPr>
        <p:spPr>
          <a:xfrm>
            <a:off x="3403117" y="3065730"/>
            <a:ext cx="15090140" cy="7686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95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5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" name="Google Shape;10;p15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5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_UTQYTWyf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hyperlink" Target="https://www.youtube.com/watch?v=ubQ8z6LkRJY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"/>
          <p:cNvSpPr/>
          <p:nvPr/>
        </p:nvSpPr>
        <p:spPr>
          <a:xfrm>
            <a:off x="2562699" y="6641074"/>
            <a:ext cx="1238885" cy="1431925"/>
          </a:xfrm>
          <a:custGeom>
            <a:avLst/>
            <a:gdLst/>
            <a:ahLst/>
            <a:cxnLst/>
            <a:rect l="l" t="t" r="r" b="b"/>
            <a:pathLst>
              <a:path w="1238885" h="1431925" extrusionOk="0">
                <a:moveTo>
                  <a:pt x="728271" y="0"/>
                </a:moveTo>
                <a:lnTo>
                  <a:pt x="673327" y="1447"/>
                </a:lnTo>
                <a:lnTo>
                  <a:pt x="620219" y="5793"/>
                </a:lnTo>
                <a:lnTo>
                  <a:pt x="568944" y="13042"/>
                </a:lnTo>
                <a:lnTo>
                  <a:pt x="519501" y="23200"/>
                </a:lnTo>
                <a:lnTo>
                  <a:pt x="471888" y="36271"/>
                </a:lnTo>
                <a:lnTo>
                  <a:pt x="426102" y="52260"/>
                </a:lnTo>
                <a:lnTo>
                  <a:pt x="373857" y="74890"/>
                </a:lnTo>
                <a:lnTo>
                  <a:pt x="324831" y="100928"/>
                </a:lnTo>
                <a:lnTo>
                  <a:pt x="279026" y="130371"/>
                </a:lnTo>
                <a:lnTo>
                  <a:pt x="236446" y="163219"/>
                </a:lnTo>
                <a:lnTo>
                  <a:pt x="197093" y="199470"/>
                </a:lnTo>
                <a:lnTo>
                  <a:pt x="161035" y="238908"/>
                </a:lnTo>
                <a:lnTo>
                  <a:pt x="128418" y="281290"/>
                </a:lnTo>
                <a:lnTo>
                  <a:pt x="99248" y="326615"/>
                </a:lnTo>
                <a:lnTo>
                  <a:pt x="73532" y="374882"/>
                </a:lnTo>
                <a:lnTo>
                  <a:pt x="51275" y="426091"/>
                </a:lnTo>
                <a:lnTo>
                  <a:pt x="35614" y="470723"/>
                </a:lnTo>
                <a:lnTo>
                  <a:pt x="22797" y="516807"/>
                </a:lnTo>
                <a:lnTo>
                  <a:pt x="12825" y="564346"/>
                </a:lnTo>
                <a:lnTo>
                  <a:pt x="5701" y="613339"/>
                </a:lnTo>
                <a:lnTo>
                  <a:pt x="1425" y="663785"/>
                </a:lnTo>
                <a:lnTo>
                  <a:pt x="0" y="715685"/>
                </a:lnTo>
                <a:lnTo>
                  <a:pt x="1462" y="766988"/>
                </a:lnTo>
                <a:lnTo>
                  <a:pt x="5851" y="816943"/>
                </a:lnTo>
                <a:lnTo>
                  <a:pt x="13172" y="865552"/>
                </a:lnTo>
                <a:lnTo>
                  <a:pt x="23428" y="912815"/>
                </a:lnTo>
                <a:lnTo>
                  <a:pt x="36623" y="958734"/>
                </a:lnTo>
                <a:lnTo>
                  <a:pt x="52762" y="1003309"/>
                </a:lnTo>
                <a:lnTo>
                  <a:pt x="75511" y="1054518"/>
                </a:lnTo>
                <a:lnTo>
                  <a:pt x="101560" y="1102786"/>
                </a:lnTo>
                <a:lnTo>
                  <a:pt x="130905" y="1148111"/>
                </a:lnTo>
                <a:lnTo>
                  <a:pt x="163543" y="1190493"/>
                </a:lnTo>
                <a:lnTo>
                  <a:pt x="199470" y="1229931"/>
                </a:lnTo>
                <a:lnTo>
                  <a:pt x="238437" y="1266223"/>
                </a:lnTo>
                <a:lnTo>
                  <a:pt x="280197" y="1299192"/>
                </a:lnTo>
                <a:lnTo>
                  <a:pt x="324751" y="1328835"/>
                </a:lnTo>
                <a:lnTo>
                  <a:pt x="372098" y="1355147"/>
                </a:lnTo>
                <a:lnTo>
                  <a:pt x="422238" y="1378125"/>
                </a:lnTo>
                <a:lnTo>
                  <a:pt x="465832" y="1394389"/>
                </a:lnTo>
                <a:lnTo>
                  <a:pt x="510774" y="1407704"/>
                </a:lnTo>
                <a:lnTo>
                  <a:pt x="557064" y="1418066"/>
                </a:lnTo>
                <a:lnTo>
                  <a:pt x="604703" y="1425472"/>
                </a:lnTo>
                <a:lnTo>
                  <a:pt x="653692" y="1429918"/>
                </a:lnTo>
                <a:lnTo>
                  <a:pt x="704030" y="1431401"/>
                </a:lnTo>
                <a:lnTo>
                  <a:pt x="746403" y="1430816"/>
                </a:lnTo>
                <a:lnTo>
                  <a:pt x="787333" y="1429071"/>
                </a:lnTo>
                <a:lnTo>
                  <a:pt x="826812" y="1426180"/>
                </a:lnTo>
                <a:lnTo>
                  <a:pt x="864832" y="1422155"/>
                </a:lnTo>
                <a:lnTo>
                  <a:pt x="937102" y="1410663"/>
                </a:lnTo>
                <a:lnTo>
                  <a:pt x="1004786" y="1394585"/>
                </a:lnTo>
                <a:lnTo>
                  <a:pt x="1068183" y="1373634"/>
                </a:lnTo>
                <a:lnTo>
                  <a:pt x="1127756" y="1347602"/>
                </a:lnTo>
                <a:lnTo>
                  <a:pt x="1184274" y="1316488"/>
                </a:lnTo>
                <a:lnTo>
                  <a:pt x="1238663" y="1280285"/>
                </a:lnTo>
                <a:lnTo>
                  <a:pt x="1238663" y="713716"/>
                </a:lnTo>
                <a:lnTo>
                  <a:pt x="772824" y="713716"/>
                </a:lnTo>
                <a:lnTo>
                  <a:pt x="772824" y="860916"/>
                </a:lnTo>
                <a:lnTo>
                  <a:pt x="795248" y="901469"/>
                </a:lnTo>
                <a:lnTo>
                  <a:pt x="1002356" y="909385"/>
                </a:lnTo>
                <a:lnTo>
                  <a:pt x="1002356" y="1164100"/>
                </a:lnTo>
                <a:lnTo>
                  <a:pt x="941704" y="1189147"/>
                </a:lnTo>
                <a:lnTo>
                  <a:pt x="877910" y="1208162"/>
                </a:lnTo>
                <a:lnTo>
                  <a:pt x="806826" y="1220125"/>
                </a:lnTo>
                <a:lnTo>
                  <a:pt x="767033" y="1223113"/>
                </a:lnTo>
                <a:lnTo>
                  <a:pt x="724417" y="1224109"/>
                </a:lnTo>
                <a:lnTo>
                  <a:pt x="675496" y="1221966"/>
                </a:lnTo>
                <a:lnTo>
                  <a:pt x="628526" y="1215531"/>
                </a:lnTo>
                <a:lnTo>
                  <a:pt x="583498" y="1204796"/>
                </a:lnTo>
                <a:lnTo>
                  <a:pt x="540402" y="1189754"/>
                </a:lnTo>
                <a:lnTo>
                  <a:pt x="499707" y="1170654"/>
                </a:lnTo>
                <a:lnTo>
                  <a:pt x="461932" y="1147749"/>
                </a:lnTo>
                <a:lnTo>
                  <a:pt x="427076" y="1121032"/>
                </a:lnTo>
                <a:lnTo>
                  <a:pt x="395139" y="1090500"/>
                </a:lnTo>
                <a:lnTo>
                  <a:pt x="366297" y="1056209"/>
                </a:lnTo>
                <a:lnTo>
                  <a:pt x="340861" y="1018213"/>
                </a:lnTo>
                <a:lnTo>
                  <a:pt x="318821" y="976533"/>
                </a:lnTo>
                <a:lnTo>
                  <a:pt x="300168" y="931186"/>
                </a:lnTo>
                <a:lnTo>
                  <a:pt x="285355" y="882297"/>
                </a:lnTo>
                <a:lnTo>
                  <a:pt x="274776" y="830079"/>
                </a:lnTo>
                <a:lnTo>
                  <a:pt x="268431" y="774539"/>
                </a:lnTo>
                <a:lnTo>
                  <a:pt x="266316" y="715685"/>
                </a:lnTo>
                <a:lnTo>
                  <a:pt x="268316" y="660831"/>
                </a:lnTo>
                <a:lnTo>
                  <a:pt x="274311" y="608641"/>
                </a:lnTo>
                <a:lnTo>
                  <a:pt x="284295" y="559120"/>
                </a:lnTo>
                <a:lnTo>
                  <a:pt x="298263" y="512277"/>
                </a:lnTo>
                <a:lnTo>
                  <a:pt x="315921" y="468417"/>
                </a:lnTo>
                <a:lnTo>
                  <a:pt x="336980" y="427808"/>
                </a:lnTo>
                <a:lnTo>
                  <a:pt x="361442" y="390451"/>
                </a:lnTo>
                <a:lnTo>
                  <a:pt x="389307" y="356345"/>
                </a:lnTo>
                <a:lnTo>
                  <a:pt x="420370" y="325808"/>
                </a:lnTo>
                <a:lnTo>
                  <a:pt x="454539" y="299000"/>
                </a:lnTo>
                <a:lnTo>
                  <a:pt x="491801" y="275935"/>
                </a:lnTo>
                <a:lnTo>
                  <a:pt x="532140" y="256630"/>
                </a:lnTo>
                <a:lnTo>
                  <a:pt x="575261" y="241376"/>
                </a:lnTo>
                <a:lnTo>
                  <a:pt x="620873" y="230479"/>
                </a:lnTo>
                <a:lnTo>
                  <a:pt x="668971" y="223942"/>
                </a:lnTo>
                <a:lnTo>
                  <a:pt x="719548" y="221762"/>
                </a:lnTo>
                <a:lnTo>
                  <a:pt x="750583" y="222305"/>
                </a:lnTo>
                <a:lnTo>
                  <a:pt x="807001" y="226661"/>
                </a:lnTo>
                <a:lnTo>
                  <a:pt x="856245" y="235129"/>
                </a:lnTo>
                <a:lnTo>
                  <a:pt x="900290" y="246275"/>
                </a:lnTo>
                <a:lnTo>
                  <a:pt x="939676" y="259830"/>
                </a:lnTo>
                <a:lnTo>
                  <a:pt x="975506" y="275813"/>
                </a:lnTo>
                <a:lnTo>
                  <a:pt x="1040033" y="312321"/>
                </a:lnTo>
                <a:lnTo>
                  <a:pt x="1055632" y="321539"/>
                </a:lnTo>
                <a:lnTo>
                  <a:pt x="1067660" y="328291"/>
                </a:lnTo>
                <a:lnTo>
                  <a:pt x="1079575" y="333118"/>
                </a:lnTo>
                <a:lnTo>
                  <a:pt x="1091382" y="336017"/>
                </a:lnTo>
                <a:lnTo>
                  <a:pt x="1103086" y="336984"/>
                </a:lnTo>
                <a:lnTo>
                  <a:pt x="1120558" y="334745"/>
                </a:lnTo>
                <a:lnTo>
                  <a:pt x="1136229" y="328026"/>
                </a:lnTo>
                <a:lnTo>
                  <a:pt x="1150090" y="316823"/>
                </a:lnTo>
                <a:lnTo>
                  <a:pt x="1162132" y="301132"/>
                </a:lnTo>
                <a:lnTo>
                  <a:pt x="1237711" y="183031"/>
                </a:lnTo>
                <a:lnTo>
                  <a:pt x="1201297" y="151705"/>
                </a:lnTo>
                <a:lnTo>
                  <a:pt x="1161838" y="122820"/>
                </a:lnTo>
                <a:lnTo>
                  <a:pt x="1119325" y="96378"/>
                </a:lnTo>
                <a:lnTo>
                  <a:pt x="1073752" y="72386"/>
                </a:lnTo>
                <a:lnTo>
                  <a:pt x="1025110" y="50846"/>
                </a:lnTo>
                <a:lnTo>
                  <a:pt x="982016" y="35304"/>
                </a:lnTo>
                <a:lnTo>
                  <a:pt x="936368" y="22590"/>
                </a:lnTo>
                <a:lnTo>
                  <a:pt x="888167" y="12705"/>
                </a:lnTo>
                <a:lnTo>
                  <a:pt x="837416" y="5645"/>
                </a:lnTo>
                <a:lnTo>
                  <a:pt x="784117" y="1411"/>
                </a:lnTo>
                <a:lnTo>
                  <a:pt x="728271" y="0"/>
                </a:lnTo>
                <a:close/>
              </a:path>
            </a:pathLst>
          </a:custGeom>
          <a:solidFill>
            <a:srgbClr val="00B475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" name="Google Shape;47;p1"/>
          <p:cNvGrpSpPr/>
          <p:nvPr/>
        </p:nvGrpSpPr>
        <p:grpSpPr>
          <a:xfrm>
            <a:off x="2716765" y="1037855"/>
            <a:ext cx="14824447" cy="9232889"/>
            <a:chOff x="2716765" y="1037855"/>
            <a:chExt cx="14824447" cy="9232889"/>
          </a:xfrm>
        </p:grpSpPr>
        <p:sp>
          <p:nvSpPr>
            <p:cNvPr id="48" name="Google Shape;48;p1"/>
            <p:cNvSpPr/>
            <p:nvPr/>
          </p:nvSpPr>
          <p:spPr>
            <a:xfrm>
              <a:off x="3887482" y="6656152"/>
              <a:ext cx="883285" cy="1400810"/>
            </a:xfrm>
            <a:custGeom>
              <a:avLst/>
              <a:gdLst/>
              <a:ahLst/>
              <a:cxnLst/>
              <a:rect l="l" t="t" r="r" b="b"/>
              <a:pathLst>
                <a:path w="883285" h="1400809" extrusionOk="0">
                  <a:moveTo>
                    <a:pt x="883285" y="0"/>
                  </a:moveTo>
                  <a:lnTo>
                    <a:pt x="0" y="0"/>
                  </a:lnTo>
                  <a:lnTo>
                    <a:pt x="0" y="208280"/>
                  </a:lnTo>
                  <a:lnTo>
                    <a:pt x="0" y="595630"/>
                  </a:lnTo>
                  <a:lnTo>
                    <a:pt x="0" y="796290"/>
                  </a:lnTo>
                  <a:lnTo>
                    <a:pt x="0" y="1192530"/>
                  </a:lnTo>
                  <a:lnTo>
                    <a:pt x="0" y="1400810"/>
                  </a:lnTo>
                  <a:lnTo>
                    <a:pt x="883285" y="1400810"/>
                  </a:lnTo>
                  <a:lnTo>
                    <a:pt x="883285" y="1192530"/>
                  </a:lnTo>
                  <a:lnTo>
                    <a:pt x="262483" y="1192530"/>
                  </a:lnTo>
                  <a:lnTo>
                    <a:pt x="262483" y="796290"/>
                  </a:lnTo>
                  <a:lnTo>
                    <a:pt x="751547" y="796290"/>
                  </a:lnTo>
                  <a:lnTo>
                    <a:pt x="751547" y="595630"/>
                  </a:lnTo>
                  <a:lnTo>
                    <a:pt x="262483" y="595630"/>
                  </a:lnTo>
                  <a:lnTo>
                    <a:pt x="262483" y="208280"/>
                  </a:lnTo>
                  <a:lnTo>
                    <a:pt x="883285" y="208280"/>
                  </a:lnTo>
                  <a:lnTo>
                    <a:pt x="883285" y="0"/>
                  </a:lnTo>
                  <a:close/>
                </a:path>
              </a:pathLst>
            </a:custGeom>
            <a:solidFill>
              <a:srgbClr val="00B47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49" name="Google Shape;49;p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716765" y="1037855"/>
              <a:ext cx="14824447" cy="923288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415985"/>
            <a:ext cx="4156448" cy="9892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408238" y="0"/>
            <a:ext cx="7695861" cy="8983504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3"/>
          <p:cNvSpPr txBox="1"/>
          <p:nvPr/>
        </p:nvSpPr>
        <p:spPr>
          <a:xfrm>
            <a:off x="3516368" y="4155610"/>
            <a:ext cx="13918191" cy="3431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57500" rIns="0" bIns="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0" dirty="0" err="1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Nossos</a:t>
            </a:r>
            <a:r>
              <a:rPr lang="en-US" sz="14250" dirty="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 </a:t>
            </a:r>
            <a:r>
              <a:rPr lang="en-US" sz="14250" dirty="0" err="1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visitantes</a:t>
            </a:r>
            <a:endParaRPr sz="14250" dirty="0">
              <a:latin typeface="Lato Light"/>
              <a:ea typeface="Lato Light"/>
              <a:cs typeface="Lato Light"/>
              <a:sym typeface="Lato Light"/>
            </a:endParaRPr>
          </a:p>
          <a:p>
            <a:pPr marL="2540" lvl="0" indent="0" algn="ctr" rtl="0">
              <a:lnSpc>
                <a:spcPct val="100000"/>
              </a:lnSpc>
              <a:spcBef>
                <a:spcPts val="940"/>
              </a:spcBef>
              <a:spcAft>
                <a:spcPts val="0"/>
              </a:spcAft>
              <a:buNone/>
            </a:pPr>
            <a:r>
              <a:rPr lang="en-US" sz="4950" b="1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AULA 5</a:t>
            </a:r>
            <a:endParaRPr sz="4950" dirty="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d658b413d5_0_0"/>
          <p:cNvSpPr txBox="1"/>
          <p:nvPr/>
        </p:nvSpPr>
        <p:spPr>
          <a:xfrm>
            <a:off x="2338951" y="2934317"/>
            <a:ext cx="14254140" cy="5440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spAutoFit/>
          </a:bodyPr>
          <a:lstStyle/>
          <a:p>
            <a:pPr>
              <a:lnSpc>
                <a:spcPct val="90000"/>
              </a:lnSpc>
              <a:buClr>
                <a:schemeClr val="lt1"/>
              </a:buClr>
              <a:buSzPts val="5100"/>
            </a:pPr>
            <a:r>
              <a:rPr lang="pt-BR" sz="5600" b="1" dirty="0">
                <a:solidFill>
                  <a:srgbClr val="FFC000"/>
                </a:solidFill>
                <a:latin typeface="Lato"/>
                <a:ea typeface="Lato"/>
                <a:cs typeface="Lato"/>
                <a:sym typeface="Lato"/>
              </a:rPr>
              <a:t>HOSPITALIDADE</a:t>
            </a:r>
          </a:p>
          <a:p>
            <a:pPr>
              <a:lnSpc>
                <a:spcPct val="90000"/>
              </a:lnSpc>
              <a:buClr>
                <a:schemeClr val="lt1"/>
              </a:buClr>
              <a:buSzPts val="5100"/>
            </a:pPr>
            <a:endParaRPr lang="pt-BR" sz="5600" b="1" dirty="0">
              <a:solidFill>
                <a:srgbClr val="FFC000"/>
              </a:solidFill>
              <a:latin typeface="Lato"/>
              <a:ea typeface="Lato"/>
              <a:cs typeface="Lato"/>
              <a:sym typeface="Lato"/>
            </a:endParaRPr>
          </a:p>
          <a:p>
            <a:pPr algn="r">
              <a:lnSpc>
                <a:spcPct val="90000"/>
              </a:lnSpc>
              <a:buClr>
                <a:schemeClr val="lt1"/>
              </a:buClr>
              <a:buSzPts val="5100"/>
            </a:pPr>
            <a:r>
              <a:rPr lang="pt-BR" sz="5600" b="1" i="1" dirty="0">
                <a:solidFill>
                  <a:srgbClr val="FFC000"/>
                </a:solidFill>
                <a:latin typeface="Lato"/>
                <a:ea typeface="Lato"/>
                <a:cs typeface="Lato"/>
                <a:sym typeface="Lato"/>
              </a:rPr>
              <a:t>“</a:t>
            </a:r>
            <a:r>
              <a:rPr lang="pt-BR" sz="5600" b="1" i="1" dirty="0">
                <a:solidFill>
                  <a:srgbClr val="FFC000"/>
                </a:solidFill>
                <a:latin typeface="Lato"/>
                <a:ea typeface="Lato"/>
                <a:cs typeface="Lato"/>
                <a:sym typeface="Calibri"/>
              </a:rPr>
              <a:t>É fundamentalmente o ato de acolher e prestar serviços a alguém que por qualquer motivo esteja fora do seu local de domicílio” (DIAS apud GOTMAN, 2002</a:t>
            </a:r>
            <a:r>
              <a:rPr lang="pt-BR" sz="5600" b="1" dirty="0">
                <a:solidFill>
                  <a:srgbClr val="FFC000"/>
                </a:solidFill>
                <a:latin typeface="Lato"/>
                <a:ea typeface="Lato"/>
                <a:cs typeface="Lato"/>
                <a:sym typeface="Calibri"/>
              </a:rPr>
              <a:t>).</a:t>
            </a:r>
            <a:endParaRPr lang="pt-BR" sz="5600" b="1" dirty="0">
              <a:solidFill>
                <a:srgbClr val="FFC000"/>
              </a:solidFill>
              <a:latin typeface="Lato"/>
              <a:ea typeface="Lato"/>
              <a:cs typeface="Lato"/>
            </a:endParaRPr>
          </a:p>
          <a:p>
            <a: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</a:pPr>
            <a:endParaRPr sz="5600" b="1" dirty="0">
              <a:solidFill>
                <a:srgbClr val="FFC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85" name="Google Shape;85;g2d658b413d5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408238" y="-72150"/>
            <a:ext cx="7695861" cy="8983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g2d658b413d5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2338951" y="3165748"/>
            <a:ext cx="4677902" cy="79599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1bbfc49410_0_1"/>
          <p:cNvSpPr txBox="1">
            <a:spLocks noGrp="1"/>
          </p:cNvSpPr>
          <p:nvPr>
            <p:ph type="title"/>
          </p:nvPr>
        </p:nvSpPr>
        <p:spPr>
          <a:xfrm>
            <a:off x="803394" y="666954"/>
            <a:ext cx="10750500" cy="9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0" anchor="t" anchorCtr="0">
            <a:spAutoFit/>
          </a:bodyPr>
          <a:lstStyle/>
          <a:p>
            <a:pPr marL="105727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rgbClr val="F09B00"/>
                </a:solidFill>
              </a:rPr>
              <a:t>Hospitalidade</a:t>
            </a:r>
            <a:endParaRPr dirty="0"/>
          </a:p>
        </p:txBody>
      </p:sp>
      <p:sp>
        <p:nvSpPr>
          <p:cNvPr id="69" name="Google Shape;69;g31bbfc49410_0_1"/>
          <p:cNvSpPr txBox="1"/>
          <p:nvPr/>
        </p:nvSpPr>
        <p:spPr>
          <a:xfrm>
            <a:off x="2627942" y="2002961"/>
            <a:ext cx="17678400" cy="8198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spAutoFit/>
          </a:bodyPr>
          <a:lstStyle/>
          <a:p>
            <a: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500"/>
            </a:pPr>
            <a:r>
              <a:rPr lang="pt-BR" sz="4000" u="sng" dirty="0">
                <a:solidFill>
                  <a:schemeClr val="lt1"/>
                </a:solidFill>
                <a:latin typeface="Lato"/>
                <a:ea typeface="Lato"/>
                <a:cs typeface="Lato"/>
              </a:rPr>
              <a:t>Hospitalidade Bíblica:</a:t>
            </a:r>
          </a:p>
          <a:p>
            <a: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500"/>
            </a:pPr>
            <a:r>
              <a:rPr lang="pt-BR" sz="4000" dirty="0">
                <a:solidFill>
                  <a:schemeClr val="lt1"/>
                </a:solidFill>
                <a:latin typeface="Lato"/>
                <a:ea typeface="Lato"/>
                <a:cs typeface="Lato"/>
              </a:rPr>
              <a:t>Adão e Eva foram recebidos no paraíso.</a:t>
            </a:r>
          </a:p>
          <a:p>
            <a: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500"/>
            </a:pPr>
            <a:r>
              <a:rPr lang="pt-BR" sz="4000" dirty="0">
                <a:solidFill>
                  <a:schemeClr val="lt1"/>
                </a:solidFill>
                <a:latin typeface="Lato"/>
                <a:ea typeface="Lato"/>
                <a:cs typeface="Lato"/>
              </a:rPr>
              <a:t>O nascimento de Jesus em uma estribaria.</a:t>
            </a:r>
          </a:p>
          <a:p>
            <a: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500"/>
            </a:pPr>
            <a:r>
              <a:rPr lang="pt-BR" sz="4000" dirty="0">
                <a:solidFill>
                  <a:schemeClr val="lt1"/>
                </a:solidFill>
                <a:latin typeface="Lato"/>
                <a:ea typeface="Lato"/>
                <a:cs typeface="Lato"/>
              </a:rPr>
              <a:t>A última ceia.</a:t>
            </a:r>
          </a:p>
          <a:p>
            <a: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500"/>
            </a:pPr>
            <a:r>
              <a:rPr lang="pt-BR" sz="4000" dirty="0">
                <a:solidFill>
                  <a:schemeClr val="lt1"/>
                </a:solidFill>
                <a:latin typeface="Lato"/>
                <a:ea typeface="Lato"/>
                <a:cs typeface="Lato"/>
              </a:rPr>
              <a:t>O primeiro milagre de Jesus festa de casamento.</a:t>
            </a:r>
          </a:p>
          <a:p>
            <a: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500"/>
            </a:pPr>
            <a:r>
              <a:rPr lang="pt-BR" sz="4000" u="sng" dirty="0">
                <a:solidFill>
                  <a:schemeClr val="lt1"/>
                </a:solidFill>
                <a:latin typeface="Lato"/>
                <a:ea typeface="Lato"/>
                <a:cs typeface="Lato"/>
              </a:rPr>
              <a:t>Grécia</a:t>
            </a:r>
            <a:r>
              <a:rPr lang="pt-BR" sz="4000" dirty="0">
                <a:solidFill>
                  <a:schemeClr val="lt1"/>
                </a:solidFill>
                <a:latin typeface="Lato"/>
                <a:ea typeface="Lato"/>
                <a:cs typeface="Lato"/>
              </a:rPr>
              <a:t>: receber bem os estrangeiros pois eles podem ser deuses disfarçados.</a:t>
            </a:r>
          </a:p>
          <a:p>
            <a: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500"/>
            </a:pPr>
            <a:r>
              <a:rPr lang="pt-BR" sz="4000" dirty="0">
                <a:solidFill>
                  <a:schemeClr val="lt1"/>
                </a:solidFill>
                <a:latin typeface="Lato"/>
                <a:ea typeface="Lato"/>
                <a:cs typeface="Lato"/>
              </a:rPr>
              <a:t>Dever do Estado.</a:t>
            </a:r>
          </a:p>
          <a:p>
            <a: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500"/>
            </a:pPr>
            <a:r>
              <a:rPr lang="pt-BR" sz="4000" dirty="0">
                <a:solidFill>
                  <a:schemeClr val="lt1"/>
                </a:solidFill>
                <a:latin typeface="Lato"/>
                <a:ea typeface="Lato"/>
                <a:cs typeface="Lato"/>
              </a:rPr>
              <a:t>Culto à Hospitalidade</a:t>
            </a:r>
          </a:p>
          <a:p>
            <a: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500"/>
            </a:pPr>
            <a:r>
              <a:rPr lang="pt-BR" sz="4000" u="sng" dirty="0">
                <a:solidFill>
                  <a:schemeClr val="lt1"/>
                </a:solidFill>
                <a:latin typeface="Lato"/>
                <a:ea typeface="Lato"/>
                <a:cs typeface="Lato"/>
              </a:rPr>
              <a:t>Roma: </a:t>
            </a:r>
            <a:r>
              <a:rPr lang="pt-BR" sz="4000" dirty="0">
                <a:solidFill>
                  <a:schemeClr val="lt1"/>
                </a:solidFill>
                <a:latin typeface="Lato"/>
                <a:ea typeface="Lato"/>
                <a:cs typeface="Lato"/>
              </a:rPr>
              <a:t>Assim como os gregos, ofereciam aos seus hóspedes proteção.</a:t>
            </a:r>
          </a:p>
          <a:p>
            <a: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500"/>
            </a:pPr>
            <a:r>
              <a:rPr lang="pt-BR" sz="4000" dirty="0">
                <a:solidFill>
                  <a:schemeClr val="lt1"/>
                </a:solidFill>
                <a:latin typeface="Lato"/>
                <a:ea typeface="Lato"/>
                <a:cs typeface="Lato"/>
              </a:rPr>
              <a:t>Banquetes eram acontecimentos marcantes da vida social romana.</a:t>
            </a:r>
          </a:p>
          <a:p>
            <a: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500"/>
            </a:pPr>
            <a:r>
              <a:rPr lang="pt-BR" sz="4000" dirty="0">
                <a:solidFill>
                  <a:schemeClr val="lt1"/>
                </a:solidFill>
                <a:latin typeface="Lato"/>
                <a:ea typeface="Lato"/>
                <a:cs typeface="Lato"/>
              </a:rPr>
              <a:t>Desenvolvimento dos meios de transporte: muitas estradas e o famoso ditado </a:t>
            </a:r>
          </a:p>
          <a:p>
            <a: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500"/>
            </a:pPr>
            <a:r>
              <a:rPr lang="pt-BR" sz="4000" dirty="0">
                <a:solidFill>
                  <a:schemeClr val="lt1"/>
                </a:solidFill>
                <a:latin typeface="Lato"/>
                <a:ea typeface="Lato"/>
                <a:cs typeface="Lato"/>
              </a:rPr>
              <a:t>“TODO CAMINHO LEVA À ROMA”.</a:t>
            </a:r>
          </a:p>
        </p:txBody>
      </p:sp>
      <p:pic>
        <p:nvPicPr>
          <p:cNvPr id="70" name="Google Shape;70;g31bbfc49410_0_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272938" y="-432350"/>
            <a:ext cx="7695861" cy="8983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g31bbfc49410_0_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201741" y="3349420"/>
            <a:ext cx="4677902" cy="79599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>
          <a:extLst>
            <a:ext uri="{FF2B5EF4-FFF2-40B4-BE49-F238E27FC236}">
              <a16:creationId xmlns:a16="http://schemas.microsoft.com/office/drawing/2014/main" id="{4AC8C894-5EFA-31CD-E73B-3F021F03F5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1bbfc49410_0_1">
            <a:extLst>
              <a:ext uri="{FF2B5EF4-FFF2-40B4-BE49-F238E27FC236}">
                <a16:creationId xmlns:a16="http://schemas.microsoft.com/office/drawing/2014/main" id="{FA644F24-8425-A8E7-0BE3-7AF97176D6C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03394" y="666954"/>
            <a:ext cx="10750500" cy="940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0" anchor="t" anchorCtr="0">
            <a:spAutoFit/>
          </a:bodyPr>
          <a:lstStyle/>
          <a:p>
            <a:pPr marL="1057275"/>
            <a:r>
              <a:rPr lang="pt-BR" dirty="0">
                <a:solidFill>
                  <a:srgbClr val="F09B00"/>
                </a:solidFill>
              </a:rPr>
              <a:t>Hospitalidade</a:t>
            </a:r>
            <a:endParaRPr dirty="0">
              <a:solidFill>
                <a:srgbClr val="F09B00"/>
              </a:solidFill>
            </a:endParaRPr>
          </a:p>
        </p:txBody>
      </p:sp>
      <p:pic>
        <p:nvPicPr>
          <p:cNvPr id="70" name="Google Shape;70;g31bbfc49410_0_1">
            <a:extLst>
              <a:ext uri="{FF2B5EF4-FFF2-40B4-BE49-F238E27FC236}">
                <a16:creationId xmlns:a16="http://schemas.microsoft.com/office/drawing/2014/main" id="{0292C170-E792-3C18-EA81-61D9D222DEE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272938" y="-432350"/>
            <a:ext cx="7695861" cy="8983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g31bbfc49410_0_1">
            <a:extLst>
              <a:ext uri="{FF2B5EF4-FFF2-40B4-BE49-F238E27FC236}">
                <a16:creationId xmlns:a16="http://schemas.microsoft.com/office/drawing/2014/main" id="{A76AE9C3-B086-62B8-7F53-FD5571387AE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636397" y="3578020"/>
            <a:ext cx="4677902" cy="7959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0F02EF96-E8B2-1C96-80DF-97ACE2FF59C7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054056" y="1722120"/>
            <a:ext cx="11876988" cy="8327038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90A0C665-BB22-101E-E55A-1E1F5D5EEB33}"/>
              </a:ext>
            </a:extLst>
          </p:cNvPr>
          <p:cNvSpPr txBox="1"/>
          <p:nvPr/>
        </p:nvSpPr>
        <p:spPr>
          <a:xfrm>
            <a:off x="2280903" y="2828979"/>
            <a:ext cx="650025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pt-BR" sz="4000" dirty="0">
                <a:solidFill>
                  <a:schemeClr val="lt1"/>
                </a:solidFill>
                <a:latin typeface="Lato"/>
                <a:ea typeface="Lato"/>
                <a:cs typeface="Lato"/>
              </a:rPr>
              <a:t>É o ato de receber bem as pessoas que visitam um determinado local</a:t>
            </a:r>
          </a:p>
          <a:p>
            <a:pPr marL="571500" indent="-571500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pt-BR" sz="4000" dirty="0">
                <a:solidFill>
                  <a:schemeClr val="lt1"/>
                </a:solidFill>
                <a:latin typeface="Lato"/>
                <a:ea typeface="Lato"/>
                <a:cs typeface="Lato"/>
              </a:rPr>
              <a:t>Pode ser um fator de competitividade e fidelização de clientes para o setor de turismo.</a:t>
            </a:r>
          </a:p>
          <a:p>
            <a:pPr marL="571500" indent="-571500">
              <a:buClr>
                <a:schemeClr val="bg1"/>
              </a:buClr>
              <a:buFont typeface="Wingdings" panose="05000000000000000000" pitchFamily="2" charset="2"/>
              <a:buChar char="Ø"/>
            </a:pPr>
            <a:endParaRPr lang="pt-BR" sz="4000" dirty="0">
              <a:solidFill>
                <a:schemeClr val="lt1"/>
              </a:solidFill>
              <a:latin typeface="Lato"/>
              <a:ea typeface="Lato"/>
              <a:cs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526090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"/>
          <p:cNvSpPr txBox="1">
            <a:spLocks noGrp="1"/>
          </p:cNvSpPr>
          <p:nvPr>
            <p:ph type="title"/>
          </p:nvPr>
        </p:nvSpPr>
        <p:spPr>
          <a:xfrm>
            <a:off x="-2838966" y="864763"/>
            <a:ext cx="10750500" cy="9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0" anchor="t" anchorCtr="0">
            <a:spAutoFit/>
          </a:bodyPr>
          <a:lstStyle/>
          <a:p>
            <a:pPr marL="1057275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rgbClr val="F09B00"/>
                </a:solidFill>
              </a:rPr>
              <a:t>Hospitalidade</a:t>
            </a:r>
            <a:endParaRPr dirty="0"/>
          </a:p>
        </p:txBody>
      </p:sp>
      <p:sp>
        <p:nvSpPr>
          <p:cNvPr id="77" name="Google Shape;77;p4"/>
          <p:cNvSpPr txBox="1"/>
          <p:nvPr/>
        </p:nvSpPr>
        <p:spPr>
          <a:xfrm>
            <a:off x="2751443" y="4382775"/>
            <a:ext cx="15681586" cy="397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spAutoFit/>
          </a:bodyPr>
          <a:lstStyle/>
          <a:p>
            <a:pPr marL="457200" lvl="0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Char char="●"/>
            </a:pPr>
            <a:r>
              <a:rPr lang="pt-BR" sz="4800" dirty="0">
                <a:solidFill>
                  <a:srgbClr val="FFC000"/>
                </a:solidFill>
                <a:latin typeface="Lato"/>
                <a:ea typeface="Lato"/>
                <a:cs typeface="Lato"/>
                <a:sym typeface="La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https://www.youtube.com/watch?v=k_UTQYTWyfg</a:t>
            </a:r>
            <a:endParaRPr lang="pt-BR" sz="4800" dirty="0">
              <a:solidFill>
                <a:srgbClr val="FFC000"/>
              </a:solidFill>
              <a:latin typeface="Lato"/>
              <a:ea typeface="Lato"/>
              <a:cs typeface="Lato"/>
              <a:sym typeface="Lato"/>
            </a:endParaRPr>
          </a:p>
          <a:p>
            <a: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800"/>
            </a:pPr>
            <a:endParaRPr lang="pt-BR" sz="4800" dirty="0">
              <a:solidFill>
                <a:srgbClr val="FFC000"/>
              </a:solidFill>
              <a:latin typeface="Lato"/>
              <a:ea typeface="Lato"/>
              <a:cs typeface="Lato"/>
              <a:sym typeface="Lato"/>
            </a:endParaRPr>
          </a:p>
          <a:p>
            <a: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800"/>
            </a:pPr>
            <a:endParaRPr lang="pt-BR" sz="4800" dirty="0">
              <a:solidFill>
                <a:srgbClr val="FFC000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Char char="●"/>
            </a:pPr>
            <a:r>
              <a:rPr lang="pt-BR" sz="4800" dirty="0">
                <a:solidFill>
                  <a:srgbClr val="FFC000"/>
                </a:solidFill>
                <a:latin typeface="Lato"/>
                <a:ea typeface="Lato"/>
                <a:cs typeface="Lato"/>
                <a:sym typeface="La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https://www.youtube.com/watch?v=ubQ8z6LkRJY</a:t>
            </a:r>
            <a:endParaRPr lang="pt-BR" sz="4800" dirty="0">
              <a:solidFill>
                <a:srgbClr val="FFC000"/>
              </a:solidFill>
              <a:latin typeface="Lato"/>
              <a:ea typeface="Lato"/>
              <a:cs typeface="Lato"/>
              <a:sym typeface="Lato"/>
            </a:endParaRPr>
          </a:p>
          <a:p>
            <a: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800"/>
            </a:pPr>
            <a:endParaRPr lang="pt-BR" sz="4800" dirty="0">
              <a:solidFill>
                <a:srgbClr val="FFC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78" name="Google Shape;78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272938" y="-432350"/>
            <a:ext cx="7695861" cy="8983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853440" y="3349422"/>
            <a:ext cx="4677901" cy="79599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2"/>
          <p:cNvGrpSpPr/>
          <p:nvPr/>
        </p:nvGrpSpPr>
        <p:grpSpPr>
          <a:xfrm>
            <a:off x="0" y="0"/>
            <a:ext cx="20104099" cy="10931603"/>
            <a:chOff x="0" y="0"/>
            <a:chExt cx="20104099" cy="10931603"/>
          </a:xfrm>
        </p:grpSpPr>
        <p:pic>
          <p:nvPicPr>
            <p:cNvPr id="55" name="Google Shape;55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20104099" cy="46195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" name="Google Shape;56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08554" y="2921376"/>
              <a:ext cx="18886987" cy="801022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</TotalTime>
  <Words>189</Words>
  <Application>Microsoft Office PowerPoint</Application>
  <PresentationFormat>Personalizar</PresentationFormat>
  <Paragraphs>26</Paragraphs>
  <Slides>7</Slides>
  <Notes>7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2" baseType="lpstr">
      <vt:lpstr>Wingdings</vt:lpstr>
      <vt:lpstr>Lato Light</vt:lpstr>
      <vt:lpstr>Lato</vt:lpstr>
      <vt:lpstr>Arial</vt:lpstr>
      <vt:lpstr>Office Theme</vt:lpstr>
      <vt:lpstr>Apresentação do PowerPoint</vt:lpstr>
      <vt:lpstr>Apresentação do PowerPoint</vt:lpstr>
      <vt:lpstr>Apresentação do PowerPoint</vt:lpstr>
      <vt:lpstr>Hospitalidade</vt:lpstr>
      <vt:lpstr>Hospitalidade</vt:lpstr>
      <vt:lpstr>Hospitalidade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Rejane Mira</dc:creator>
  <cp:lastModifiedBy>Ernesto Ribeiro</cp:lastModifiedBy>
  <cp:revision>2</cp:revision>
  <dcterms:created xsi:type="dcterms:W3CDTF">2024-10-04T14:34:38Z</dcterms:created>
  <dcterms:modified xsi:type="dcterms:W3CDTF">2024-12-23T14:06:31Z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2024-10-04T00:00:00Z</vt:filetime>
  </property>
  <property fmtid="{D5CDD505-2E9C-101B-9397-08002B2CF9AE}" pid="3" name="Creator">
    <vt:lpwstr>Adobe InDesign 19.5 (Windows)</vt:lpwstr>
  </property>
  <property fmtid="{D5CDD505-2E9C-101B-9397-08002B2CF9AE}" pid="4" name="LastSaved">
    <vt:filetime>2024-10-04T00:00:00Z</vt:filetime>
  </property>
  <property fmtid="{D5CDD505-2E9C-101B-9397-08002B2CF9AE}" pid="5" name="Producer">
    <vt:lpwstr>Adobe PDF Library 17.0</vt:lpwstr>
  </property>
</Properties>
</file>