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59" r:id="rId5"/>
    <p:sldId id="274" r:id="rId6"/>
    <p:sldId id="271" r:id="rId7"/>
    <p:sldId id="273" r:id="rId8"/>
    <p:sldId id="257" r:id="rId9"/>
  </p:sldIdLst>
  <p:sldSz cx="20104100" cy="11309350"/>
  <p:notesSz cx="20104100" cy="1130935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Light" panose="020F0502020204030203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2d1ul3TzIfMBgPkPbahYj6/Z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46" y="5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Ribeiro" userId="258e4dd3e00bcc59" providerId="LiveId" clId="{9AC2F26F-F6A1-4DE2-AB12-87EF0784D053}"/>
    <pc:docChg chg="modSld">
      <pc:chgData name="Ernesto Ribeiro" userId="258e4dd3e00bcc59" providerId="LiveId" clId="{9AC2F26F-F6A1-4DE2-AB12-87EF0784D053}" dt="2024-12-23T14:44:01.350" v="2" actId="20577"/>
      <pc:docMkLst>
        <pc:docMk/>
      </pc:docMkLst>
      <pc:sldChg chg="modSp mod">
        <pc:chgData name="Ernesto Ribeiro" userId="258e4dd3e00bcc59" providerId="LiveId" clId="{9AC2F26F-F6A1-4DE2-AB12-87EF0784D053}" dt="2024-12-23T14:44:01.350" v="2" actId="20577"/>
        <pc:sldMkLst>
          <pc:docMk/>
          <pc:sldMk cId="2097618267" sldId="273"/>
        </pc:sldMkLst>
        <pc:spChg chg="mod">
          <ac:chgData name="Ernesto Ribeiro" userId="258e4dd3e00bcc59" providerId="LiveId" clId="{9AC2F26F-F6A1-4DE2-AB12-87EF0784D053}" dt="2024-12-23T14:44:01.350" v="2" actId="20577"/>
          <ac:spMkLst>
            <pc:docMk/>
            <pc:sldMk cId="2097618267" sldId="273"/>
            <ac:spMk id="4" creationId="{0F61B7B1-1F5F-4C1E-21B1-8FA9A3B9A99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86E3B-C848-49B7-B4B9-DACFBFE54CD2}" type="doc">
      <dgm:prSet loTypeId="urn:microsoft.com/office/officeart/2005/8/layout/cycle7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7CF4E4E8-F738-4D85-B53E-F49E5801DB65}">
      <dgm:prSet phldrT="[Texto]"/>
      <dgm:spPr/>
      <dgm:t>
        <a:bodyPr/>
        <a:lstStyle/>
        <a:p>
          <a:r>
            <a:rPr lang="pt-BR" dirty="0"/>
            <a:t>Atrativos</a:t>
          </a:r>
        </a:p>
      </dgm:t>
    </dgm:pt>
    <dgm:pt modelId="{DC84FAF2-E642-43AB-AC74-B034406C7718}" type="parTrans" cxnId="{D41D3F76-84C4-42F3-A8A4-586B7DEBC11A}">
      <dgm:prSet/>
      <dgm:spPr/>
      <dgm:t>
        <a:bodyPr/>
        <a:lstStyle/>
        <a:p>
          <a:endParaRPr lang="pt-BR"/>
        </a:p>
      </dgm:t>
    </dgm:pt>
    <dgm:pt modelId="{BEE0F17C-F8FB-4D37-9A93-8A1D8788A9DA}" type="sibTrans" cxnId="{D41D3F76-84C4-42F3-A8A4-586B7DEBC11A}">
      <dgm:prSet/>
      <dgm:spPr/>
      <dgm:t>
        <a:bodyPr/>
        <a:lstStyle/>
        <a:p>
          <a:endParaRPr lang="pt-BR"/>
        </a:p>
      </dgm:t>
    </dgm:pt>
    <dgm:pt modelId="{B07E265C-BC7D-4879-B490-124E449B2D41}">
      <dgm:prSet phldrT="[Texto]"/>
      <dgm:spPr/>
      <dgm:t>
        <a:bodyPr/>
        <a:lstStyle/>
        <a:p>
          <a:r>
            <a:rPr lang="pt-BR" dirty="0"/>
            <a:t>Serviços e equipamentos</a:t>
          </a:r>
        </a:p>
      </dgm:t>
    </dgm:pt>
    <dgm:pt modelId="{52540C95-8C8A-4635-B8DB-F673951C46AC}" type="parTrans" cxnId="{59E33D4F-0EFB-4025-BB74-9D9D404FC091}">
      <dgm:prSet/>
      <dgm:spPr/>
      <dgm:t>
        <a:bodyPr/>
        <a:lstStyle/>
        <a:p>
          <a:endParaRPr lang="pt-BR"/>
        </a:p>
      </dgm:t>
    </dgm:pt>
    <dgm:pt modelId="{EA68B1A6-06A6-4AF6-A8B5-ED049CEE1528}" type="sibTrans" cxnId="{59E33D4F-0EFB-4025-BB74-9D9D404FC091}">
      <dgm:prSet/>
      <dgm:spPr/>
      <dgm:t>
        <a:bodyPr/>
        <a:lstStyle/>
        <a:p>
          <a:endParaRPr lang="pt-BR"/>
        </a:p>
      </dgm:t>
    </dgm:pt>
    <dgm:pt modelId="{B10B934D-0C5E-4026-87A2-25C66D150A1E}">
      <dgm:prSet phldrT="[Texto]"/>
      <dgm:spPr/>
      <dgm:t>
        <a:bodyPr/>
        <a:lstStyle/>
        <a:p>
          <a:r>
            <a:rPr lang="pt-BR" dirty="0"/>
            <a:t>Infraestrutura básica e de apoio</a:t>
          </a:r>
        </a:p>
      </dgm:t>
    </dgm:pt>
    <dgm:pt modelId="{4309E463-1354-49F5-B64A-979114FD25D8}" type="parTrans" cxnId="{0F38EC61-E5C5-4AC7-A622-3C69EB78E112}">
      <dgm:prSet/>
      <dgm:spPr/>
      <dgm:t>
        <a:bodyPr/>
        <a:lstStyle/>
        <a:p>
          <a:endParaRPr lang="pt-BR"/>
        </a:p>
      </dgm:t>
    </dgm:pt>
    <dgm:pt modelId="{5EBE3EEA-1CCD-4E32-AC26-C146F73C92FD}" type="sibTrans" cxnId="{0F38EC61-E5C5-4AC7-A622-3C69EB78E112}">
      <dgm:prSet/>
      <dgm:spPr/>
      <dgm:t>
        <a:bodyPr/>
        <a:lstStyle/>
        <a:p>
          <a:endParaRPr lang="pt-BR"/>
        </a:p>
      </dgm:t>
    </dgm:pt>
    <dgm:pt modelId="{92FBA341-545D-4DB0-B46A-535B6EA15C9F}" type="pres">
      <dgm:prSet presAssocID="{38286E3B-C848-49B7-B4B9-DACFBFE54CD2}" presName="Name0" presStyleCnt="0">
        <dgm:presLayoutVars>
          <dgm:dir/>
          <dgm:resizeHandles val="exact"/>
        </dgm:presLayoutVars>
      </dgm:prSet>
      <dgm:spPr/>
    </dgm:pt>
    <dgm:pt modelId="{C11BF079-3B50-46E4-8E68-7EC8A3EEDFA5}" type="pres">
      <dgm:prSet presAssocID="{7CF4E4E8-F738-4D85-B53E-F49E5801DB65}" presName="node" presStyleLbl="node1" presStyleIdx="0" presStyleCnt="3">
        <dgm:presLayoutVars>
          <dgm:bulletEnabled val="1"/>
        </dgm:presLayoutVars>
      </dgm:prSet>
      <dgm:spPr/>
    </dgm:pt>
    <dgm:pt modelId="{7DAFE9CF-BF25-4C5B-90D9-A5261B7D15C5}" type="pres">
      <dgm:prSet presAssocID="{BEE0F17C-F8FB-4D37-9A93-8A1D8788A9DA}" presName="sibTrans" presStyleLbl="sibTrans2D1" presStyleIdx="0" presStyleCnt="3"/>
      <dgm:spPr/>
    </dgm:pt>
    <dgm:pt modelId="{3F5D6138-C6F8-4B9C-96B3-458A201CA913}" type="pres">
      <dgm:prSet presAssocID="{BEE0F17C-F8FB-4D37-9A93-8A1D8788A9DA}" presName="connectorText" presStyleLbl="sibTrans2D1" presStyleIdx="0" presStyleCnt="3"/>
      <dgm:spPr/>
    </dgm:pt>
    <dgm:pt modelId="{5D468ACC-8A4C-40A4-86AA-4D980E75B80D}" type="pres">
      <dgm:prSet presAssocID="{B07E265C-BC7D-4879-B490-124E449B2D41}" presName="node" presStyleLbl="node1" presStyleIdx="1" presStyleCnt="3">
        <dgm:presLayoutVars>
          <dgm:bulletEnabled val="1"/>
        </dgm:presLayoutVars>
      </dgm:prSet>
      <dgm:spPr/>
    </dgm:pt>
    <dgm:pt modelId="{AA680C4D-1631-445F-AF35-F07F828EA7B6}" type="pres">
      <dgm:prSet presAssocID="{EA68B1A6-06A6-4AF6-A8B5-ED049CEE1528}" presName="sibTrans" presStyleLbl="sibTrans2D1" presStyleIdx="1" presStyleCnt="3"/>
      <dgm:spPr/>
    </dgm:pt>
    <dgm:pt modelId="{9A3755F4-6777-44CB-81C7-D89D9FD53CB7}" type="pres">
      <dgm:prSet presAssocID="{EA68B1A6-06A6-4AF6-A8B5-ED049CEE1528}" presName="connectorText" presStyleLbl="sibTrans2D1" presStyleIdx="1" presStyleCnt="3"/>
      <dgm:spPr/>
    </dgm:pt>
    <dgm:pt modelId="{0B9CCD3A-EF74-4A76-839B-F7A5EA8B0024}" type="pres">
      <dgm:prSet presAssocID="{B10B934D-0C5E-4026-87A2-25C66D150A1E}" presName="node" presStyleLbl="node1" presStyleIdx="2" presStyleCnt="3">
        <dgm:presLayoutVars>
          <dgm:bulletEnabled val="1"/>
        </dgm:presLayoutVars>
      </dgm:prSet>
      <dgm:spPr/>
    </dgm:pt>
    <dgm:pt modelId="{9564A66D-A055-4618-929F-5D13D9B288CE}" type="pres">
      <dgm:prSet presAssocID="{5EBE3EEA-1CCD-4E32-AC26-C146F73C92FD}" presName="sibTrans" presStyleLbl="sibTrans2D1" presStyleIdx="2" presStyleCnt="3"/>
      <dgm:spPr/>
    </dgm:pt>
    <dgm:pt modelId="{DE86712C-1C8A-4D9C-A517-A52F4133DC86}" type="pres">
      <dgm:prSet presAssocID="{5EBE3EEA-1CCD-4E32-AC26-C146F73C92FD}" presName="connectorText" presStyleLbl="sibTrans2D1" presStyleIdx="2" presStyleCnt="3"/>
      <dgm:spPr/>
    </dgm:pt>
  </dgm:ptLst>
  <dgm:cxnLst>
    <dgm:cxn modelId="{9670F20A-1633-467E-9E8F-9D43BAA87D14}" type="presOf" srcId="{5EBE3EEA-1CCD-4E32-AC26-C146F73C92FD}" destId="{DE86712C-1C8A-4D9C-A517-A52F4133DC86}" srcOrd="1" destOrd="0" presId="urn:microsoft.com/office/officeart/2005/8/layout/cycle7"/>
    <dgm:cxn modelId="{3995E921-DF48-4A70-92CE-7E2C1B80D191}" type="presOf" srcId="{EA68B1A6-06A6-4AF6-A8B5-ED049CEE1528}" destId="{AA680C4D-1631-445F-AF35-F07F828EA7B6}" srcOrd="0" destOrd="0" presId="urn:microsoft.com/office/officeart/2005/8/layout/cycle7"/>
    <dgm:cxn modelId="{4060CC30-D817-4281-AEAD-3E3D2BEC8969}" type="presOf" srcId="{B10B934D-0C5E-4026-87A2-25C66D150A1E}" destId="{0B9CCD3A-EF74-4A76-839B-F7A5EA8B0024}" srcOrd="0" destOrd="0" presId="urn:microsoft.com/office/officeart/2005/8/layout/cycle7"/>
    <dgm:cxn modelId="{0F38EC61-E5C5-4AC7-A622-3C69EB78E112}" srcId="{38286E3B-C848-49B7-B4B9-DACFBFE54CD2}" destId="{B10B934D-0C5E-4026-87A2-25C66D150A1E}" srcOrd="2" destOrd="0" parTransId="{4309E463-1354-49F5-B64A-979114FD25D8}" sibTransId="{5EBE3EEA-1CCD-4E32-AC26-C146F73C92FD}"/>
    <dgm:cxn modelId="{D5AA0166-ACAD-4E60-B085-FA5CECAF888F}" type="presOf" srcId="{BEE0F17C-F8FB-4D37-9A93-8A1D8788A9DA}" destId="{7DAFE9CF-BF25-4C5B-90D9-A5261B7D15C5}" srcOrd="0" destOrd="0" presId="urn:microsoft.com/office/officeart/2005/8/layout/cycle7"/>
    <dgm:cxn modelId="{59E33D4F-0EFB-4025-BB74-9D9D404FC091}" srcId="{38286E3B-C848-49B7-B4B9-DACFBFE54CD2}" destId="{B07E265C-BC7D-4879-B490-124E449B2D41}" srcOrd="1" destOrd="0" parTransId="{52540C95-8C8A-4635-B8DB-F673951C46AC}" sibTransId="{EA68B1A6-06A6-4AF6-A8B5-ED049CEE1528}"/>
    <dgm:cxn modelId="{D41D3F76-84C4-42F3-A8A4-586B7DEBC11A}" srcId="{38286E3B-C848-49B7-B4B9-DACFBFE54CD2}" destId="{7CF4E4E8-F738-4D85-B53E-F49E5801DB65}" srcOrd="0" destOrd="0" parTransId="{DC84FAF2-E642-43AB-AC74-B034406C7718}" sibTransId="{BEE0F17C-F8FB-4D37-9A93-8A1D8788A9DA}"/>
    <dgm:cxn modelId="{7E431798-A5F1-4467-9593-01681658351C}" type="presOf" srcId="{EA68B1A6-06A6-4AF6-A8B5-ED049CEE1528}" destId="{9A3755F4-6777-44CB-81C7-D89D9FD53CB7}" srcOrd="1" destOrd="0" presId="urn:microsoft.com/office/officeart/2005/8/layout/cycle7"/>
    <dgm:cxn modelId="{E62C85AE-5B89-4C9E-B7F3-60C927EE52B6}" type="presOf" srcId="{38286E3B-C848-49B7-B4B9-DACFBFE54CD2}" destId="{92FBA341-545D-4DB0-B46A-535B6EA15C9F}" srcOrd="0" destOrd="0" presId="urn:microsoft.com/office/officeart/2005/8/layout/cycle7"/>
    <dgm:cxn modelId="{A22F1DAF-D690-4A96-8186-8620ACFE6CA6}" type="presOf" srcId="{B07E265C-BC7D-4879-B490-124E449B2D41}" destId="{5D468ACC-8A4C-40A4-86AA-4D980E75B80D}" srcOrd="0" destOrd="0" presId="urn:microsoft.com/office/officeart/2005/8/layout/cycle7"/>
    <dgm:cxn modelId="{D950EBB2-67FA-4AB8-A0B1-00546B49286C}" type="presOf" srcId="{BEE0F17C-F8FB-4D37-9A93-8A1D8788A9DA}" destId="{3F5D6138-C6F8-4B9C-96B3-458A201CA913}" srcOrd="1" destOrd="0" presId="urn:microsoft.com/office/officeart/2005/8/layout/cycle7"/>
    <dgm:cxn modelId="{01A6D6CF-C61A-4F4A-A6C1-F31902AF9B38}" type="presOf" srcId="{5EBE3EEA-1CCD-4E32-AC26-C146F73C92FD}" destId="{9564A66D-A055-4618-929F-5D13D9B288CE}" srcOrd="0" destOrd="0" presId="urn:microsoft.com/office/officeart/2005/8/layout/cycle7"/>
    <dgm:cxn modelId="{E1BDACE6-3FEA-4F50-8CC7-B6217616E14D}" type="presOf" srcId="{7CF4E4E8-F738-4D85-B53E-F49E5801DB65}" destId="{C11BF079-3B50-46E4-8E68-7EC8A3EEDFA5}" srcOrd="0" destOrd="0" presId="urn:microsoft.com/office/officeart/2005/8/layout/cycle7"/>
    <dgm:cxn modelId="{3F5C69B7-0B0F-4633-B877-3DFD5CC4E66A}" type="presParOf" srcId="{92FBA341-545D-4DB0-B46A-535B6EA15C9F}" destId="{C11BF079-3B50-46E4-8E68-7EC8A3EEDFA5}" srcOrd="0" destOrd="0" presId="urn:microsoft.com/office/officeart/2005/8/layout/cycle7"/>
    <dgm:cxn modelId="{04682440-F028-4F48-B110-2CCB08A6588D}" type="presParOf" srcId="{92FBA341-545D-4DB0-B46A-535B6EA15C9F}" destId="{7DAFE9CF-BF25-4C5B-90D9-A5261B7D15C5}" srcOrd="1" destOrd="0" presId="urn:microsoft.com/office/officeart/2005/8/layout/cycle7"/>
    <dgm:cxn modelId="{D5B21F93-6374-4010-A59B-700A982F18BD}" type="presParOf" srcId="{7DAFE9CF-BF25-4C5B-90D9-A5261B7D15C5}" destId="{3F5D6138-C6F8-4B9C-96B3-458A201CA913}" srcOrd="0" destOrd="0" presId="urn:microsoft.com/office/officeart/2005/8/layout/cycle7"/>
    <dgm:cxn modelId="{D1C58646-649B-4CB1-A19A-3578315184B1}" type="presParOf" srcId="{92FBA341-545D-4DB0-B46A-535B6EA15C9F}" destId="{5D468ACC-8A4C-40A4-86AA-4D980E75B80D}" srcOrd="2" destOrd="0" presId="urn:microsoft.com/office/officeart/2005/8/layout/cycle7"/>
    <dgm:cxn modelId="{4BB806DD-0BA4-4C10-A73B-42C3599BF2E5}" type="presParOf" srcId="{92FBA341-545D-4DB0-B46A-535B6EA15C9F}" destId="{AA680C4D-1631-445F-AF35-F07F828EA7B6}" srcOrd="3" destOrd="0" presId="urn:microsoft.com/office/officeart/2005/8/layout/cycle7"/>
    <dgm:cxn modelId="{E6D0DC78-8874-46FA-9FEE-AC391B2C404A}" type="presParOf" srcId="{AA680C4D-1631-445F-AF35-F07F828EA7B6}" destId="{9A3755F4-6777-44CB-81C7-D89D9FD53CB7}" srcOrd="0" destOrd="0" presId="urn:microsoft.com/office/officeart/2005/8/layout/cycle7"/>
    <dgm:cxn modelId="{10CC1F99-239B-4243-8DE0-74B4FD2EA409}" type="presParOf" srcId="{92FBA341-545D-4DB0-B46A-535B6EA15C9F}" destId="{0B9CCD3A-EF74-4A76-839B-F7A5EA8B0024}" srcOrd="4" destOrd="0" presId="urn:microsoft.com/office/officeart/2005/8/layout/cycle7"/>
    <dgm:cxn modelId="{87DA34B3-7B3D-452E-8585-751FB2BE281C}" type="presParOf" srcId="{92FBA341-545D-4DB0-B46A-535B6EA15C9F}" destId="{9564A66D-A055-4618-929F-5D13D9B288CE}" srcOrd="5" destOrd="0" presId="urn:microsoft.com/office/officeart/2005/8/layout/cycle7"/>
    <dgm:cxn modelId="{81AB3C03-CB68-4FBE-9615-501C55B12067}" type="presParOf" srcId="{9564A66D-A055-4618-929F-5D13D9B288CE}" destId="{DE86712C-1C8A-4D9C-A517-A52F4133DC8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BF079-3B50-46E4-8E68-7EC8A3EEDFA5}">
      <dsp:nvSpPr>
        <dsp:cNvPr id="0" name=""/>
        <dsp:cNvSpPr/>
      </dsp:nvSpPr>
      <dsp:spPr>
        <a:xfrm>
          <a:off x="4387955" y="2592"/>
          <a:ext cx="4626822" cy="231341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 dirty="0"/>
            <a:t>Atrativos</a:t>
          </a:r>
        </a:p>
      </dsp:txBody>
      <dsp:txXfrm>
        <a:off x="4455712" y="70349"/>
        <a:ext cx="4491308" cy="2177897"/>
      </dsp:txXfrm>
    </dsp:sp>
    <dsp:sp modelId="{7DAFE9CF-BF25-4C5B-90D9-A5261B7D15C5}">
      <dsp:nvSpPr>
        <dsp:cNvPr id="0" name=""/>
        <dsp:cNvSpPr/>
      </dsp:nvSpPr>
      <dsp:spPr>
        <a:xfrm rot="3600000">
          <a:off x="7406073" y="4062731"/>
          <a:ext cx="2410657" cy="8096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7648981" y="4224670"/>
        <a:ext cx="1924841" cy="485815"/>
      </dsp:txXfrm>
    </dsp:sp>
    <dsp:sp modelId="{5D468ACC-8A4C-40A4-86AA-4D980E75B80D}">
      <dsp:nvSpPr>
        <dsp:cNvPr id="0" name=""/>
        <dsp:cNvSpPr/>
      </dsp:nvSpPr>
      <dsp:spPr>
        <a:xfrm>
          <a:off x="8208027" y="6619151"/>
          <a:ext cx="4626822" cy="231341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 dirty="0"/>
            <a:t>Serviços e equipamentos</a:t>
          </a:r>
        </a:p>
      </dsp:txBody>
      <dsp:txXfrm>
        <a:off x="8275784" y="6686908"/>
        <a:ext cx="4491308" cy="2177897"/>
      </dsp:txXfrm>
    </dsp:sp>
    <dsp:sp modelId="{AA680C4D-1631-445F-AF35-F07F828EA7B6}">
      <dsp:nvSpPr>
        <dsp:cNvPr id="0" name=""/>
        <dsp:cNvSpPr/>
      </dsp:nvSpPr>
      <dsp:spPr>
        <a:xfrm rot="10800000">
          <a:off x="5496037" y="7371010"/>
          <a:ext cx="2410657" cy="8096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41362"/>
            <a:satOff val="3282"/>
            <a:lumOff val="138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5738945" y="7532949"/>
        <a:ext cx="1924841" cy="485815"/>
      </dsp:txXfrm>
    </dsp:sp>
    <dsp:sp modelId="{0B9CCD3A-EF74-4A76-839B-F7A5EA8B0024}">
      <dsp:nvSpPr>
        <dsp:cNvPr id="0" name=""/>
        <dsp:cNvSpPr/>
      </dsp:nvSpPr>
      <dsp:spPr>
        <a:xfrm>
          <a:off x="567883" y="6619151"/>
          <a:ext cx="4626822" cy="231341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 dirty="0"/>
            <a:t>Infraestrutura básica e de apoio</a:t>
          </a:r>
        </a:p>
      </dsp:txBody>
      <dsp:txXfrm>
        <a:off x="635640" y="6686908"/>
        <a:ext cx="4491308" cy="2177897"/>
      </dsp:txXfrm>
    </dsp:sp>
    <dsp:sp modelId="{9564A66D-A055-4618-929F-5D13D9B288CE}">
      <dsp:nvSpPr>
        <dsp:cNvPr id="0" name=""/>
        <dsp:cNvSpPr/>
      </dsp:nvSpPr>
      <dsp:spPr>
        <a:xfrm rot="18000000">
          <a:off x="3586001" y="4062731"/>
          <a:ext cx="2410657" cy="8096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82724"/>
            <a:satOff val="6563"/>
            <a:lumOff val="277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3828909" y="4224670"/>
        <a:ext cx="1924841" cy="485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658b413d5_0_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d658b41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517A2F3A-3B58-DA6B-8B3A-7627CAC67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C57BD658-6BF1-A906-EC5E-15487F9B4F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7AEDC3A1-B69B-78E4-38DA-06163E9D21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2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26C5C9B6-B460-C388-798A-0B8E6D319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D1E079CC-B50C-19E7-79DD-FF3B387A8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51FD4BE4-197F-378A-645B-B670E65D98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21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3810D9DA-B78B-9BB3-A911-B207290B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5FFA2935-8CC9-467E-8DCA-46D9C29EBF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F77180A6-DDEC-4A9F-8B28-C3C9870BBE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61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4610" y="0"/>
            <a:ext cx="8889490" cy="1071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09234" y="1505154"/>
            <a:ext cx="422846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prefeitura.itapevamg/videos/o-que-%C3%A9-e-quem-deve-se-cadastrarcadastur-%C3%A9-o-sistema-de-cadastro-de-pessoas-f%C3%ADsi/521178816232540/?locale=pt_BR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tR9wAMytFM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 extrusionOk="0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1"/>
          <p:cNvGrpSpPr/>
          <p:nvPr/>
        </p:nvGrpSpPr>
        <p:grpSpPr>
          <a:xfrm>
            <a:off x="2716765" y="1037855"/>
            <a:ext cx="14824447" cy="9232889"/>
            <a:chOff x="2716765" y="1037855"/>
            <a:chExt cx="14824447" cy="9232889"/>
          </a:xfrm>
        </p:grpSpPr>
        <p:sp>
          <p:nvSpPr>
            <p:cNvPr id="48" name="Google Shape;48;p1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 extrusionOk="0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3516368" y="4155610"/>
            <a:ext cx="13918191" cy="343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Nossos</a:t>
            </a:r>
            <a:r>
              <a:rPr lang="en-US" sz="1425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visitantes</a:t>
            </a:r>
            <a:endParaRPr sz="1425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2540" lvl="0" indent="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49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7</a:t>
            </a:r>
            <a:endParaRPr sz="495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658b413d5_0_0"/>
          <p:cNvSpPr txBox="1"/>
          <p:nvPr/>
        </p:nvSpPr>
        <p:spPr>
          <a:xfrm>
            <a:off x="2582791" y="4031597"/>
            <a:ext cx="14254140" cy="233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5100"/>
            </a:pPr>
            <a:r>
              <a:rPr lang="pt-BR" sz="5600" b="1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A oferta turística é o conjunto de produtos e serviços que estão disponíveis para os turistas em um determinado destino</a:t>
            </a:r>
            <a:endParaRPr sz="5600" b="1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g2d658b413d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721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d658b413d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38951" y="316574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/>
          <p:cNvSpPr txBox="1">
            <a:spLocks noGrp="1"/>
          </p:cNvSpPr>
          <p:nvPr>
            <p:ph type="title"/>
          </p:nvPr>
        </p:nvSpPr>
        <p:spPr>
          <a:xfrm>
            <a:off x="803394" y="666954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09B00"/>
                </a:solidFill>
              </a:rPr>
              <a:t>OFERTA</a:t>
            </a:r>
            <a:endParaRPr dirty="0"/>
          </a:p>
        </p:txBody>
      </p:sp>
      <p:pic>
        <p:nvPicPr>
          <p:cNvPr id="70" name="Google Shape;70;g31bbfc4941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61661" y="3211901"/>
            <a:ext cx="4677902" cy="79599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0594225-9F2A-4E01-1950-15C193C7E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620499"/>
              </p:ext>
            </p:extLst>
          </p:nvPr>
        </p:nvGraphicFramePr>
        <p:xfrm>
          <a:off x="3350683" y="1187097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5716F90C-479C-6284-AF3D-B6C954277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>
            <a:extLst>
              <a:ext uri="{FF2B5EF4-FFF2-40B4-BE49-F238E27FC236}">
                <a16:creationId xmlns:a16="http://schemas.microsoft.com/office/drawing/2014/main" id="{4FB789CE-5C87-C839-065B-FE74998578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3394" y="666954"/>
            <a:ext cx="10750500" cy="94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/>
            <a:r>
              <a:rPr lang="pt-BR" dirty="0">
                <a:solidFill>
                  <a:srgbClr val="F09B00"/>
                </a:solidFill>
              </a:rPr>
              <a:t>ATRATIVOS</a:t>
            </a:r>
          </a:p>
        </p:txBody>
      </p:sp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0A98BD19-794E-8A96-07B8-812E3AE92F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DA149A19-8162-A246-BE1F-D348BAAEEE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36397" y="3578020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377978B-11AC-D5B6-839E-E9FAB810F9EC}"/>
              </a:ext>
            </a:extLst>
          </p:cNvPr>
          <p:cNvSpPr txBox="1"/>
          <p:nvPr/>
        </p:nvSpPr>
        <p:spPr>
          <a:xfrm>
            <a:off x="2704235" y="2415297"/>
            <a:ext cx="161899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Naturais</a:t>
            </a:r>
          </a:p>
          <a:p>
            <a:pPr>
              <a:buClr>
                <a:schemeClr val="bg1"/>
              </a:buClr>
            </a:pPr>
            <a:endParaRPr lang="pt-BR" sz="48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Culturais</a:t>
            </a:r>
          </a:p>
          <a:p>
            <a:pPr lvl="1">
              <a:buClr>
                <a:schemeClr val="bg1"/>
              </a:buClr>
            </a:pP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	. Históricos - Culturais </a:t>
            </a:r>
          </a:p>
          <a:p>
            <a:pPr lvl="4">
              <a:buClr>
                <a:schemeClr val="bg1"/>
              </a:buClr>
            </a:pP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	. Manifestações e Usos Tradicionais e Populares </a:t>
            </a:r>
          </a:p>
          <a:p>
            <a:pPr lvl="4">
              <a:buClr>
                <a:schemeClr val="bg1"/>
              </a:buClr>
            </a:pP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	. Eventos/Acontecimentos Programados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561848F-80C3-F8FA-1CCA-AE352EFC7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86508"/>
              </p:ext>
            </p:extLst>
          </p:nvPr>
        </p:nvGraphicFramePr>
        <p:xfrm>
          <a:off x="13628538" y="8941538"/>
          <a:ext cx="5438395" cy="1691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8395">
                  <a:extLst>
                    <a:ext uri="{9D8B030D-6E8A-4147-A177-3AD203B41FA5}">
                      <a16:colId xmlns:a16="http://schemas.microsoft.com/office/drawing/2014/main" val="56932380"/>
                    </a:ext>
                  </a:extLst>
                </a:gridCol>
              </a:tblGrid>
              <a:tr h="16914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  <a:tabLst>
                          <a:tab pos="241935" algn="l"/>
                          <a:tab pos="2760345" algn="l"/>
                        </a:tabLst>
                      </a:pPr>
                      <a:r>
                        <a:rPr lang="pt-BR" sz="2400" i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SE NÃO TIVER ESTRUTURA RECEPTIVA, NÃO ADIANTA... RECURSOS NATURAIS, AJUDAM, MAS NÃO SÃO O SUFICIENTE</a:t>
                      </a:r>
                      <a:endParaRPr lang="pt-BR" sz="2400" i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6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4AC8C894-5EFA-31CD-E73B-3F021F03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>
            <a:extLst>
              <a:ext uri="{FF2B5EF4-FFF2-40B4-BE49-F238E27FC236}">
                <a16:creationId xmlns:a16="http://schemas.microsoft.com/office/drawing/2014/main" id="{FA644F24-8425-A8E7-0BE3-7AF97176D6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3394" y="666954"/>
            <a:ext cx="10750500" cy="183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/>
            <a:r>
              <a:rPr lang="pt-BR" dirty="0">
                <a:solidFill>
                  <a:srgbClr val="F09B00"/>
                </a:solidFill>
              </a:rPr>
              <a:t>EQUIPAMENTOS E SERVIÇOS TURÍSTICOS </a:t>
            </a:r>
            <a:endParaRPr dirty="0">
              <a:solidFill>
                <a:srgbClr val="F09B00"/>
              </a:solidFill>
            </a:endParaRPr>
          </a:p>
        </p:txBody>
      </p:sp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0292C170-E792-3C18-EA81-61D9D222DE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A76AE9C3-B086-62B8-7F53-FD5571387A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36397" y="3578020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0A0C665-BB22-101E-E55A-1E1F5D5EEB33}"/>
              </a:ext>
            </a:extLst>
          </p:cNvPr>
          <p:cNvSpPr txBox="1"/>
          <p:nvPr/>
        </p:nvSpPr>
        <p:spPr>
          <a:xfrm>
            <a:off x="3408662" y="3789099"/>
            <a:ext cx="160070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1. Meios de Hospedagem</a:t>
            </a:r>
            <a:endParaRPr lang="pt-BR" sz="4800" b="0" i="1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>
              <a:buClr>
                <a:schemeClr val="bg1"/>
              </a:buClr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2. Alimentação </a:t>
            </a:r>
          </a:p>
          <a:p>
            <a:pPr>
              <a:buClr>
                <a:schemeClr val="bg1"/>
              </a:buClr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3. Agenciamento e Transportes</a:t>
            </a:r>
          </a:p>
          <a:p>
            <a:pPr>
              <a:buClr>
                <a:schemeClr val="bg1"/>
              </a:buClr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4. Instalações para Eventos </a:t>
            </a:r>
          </a:p>
          <a:p>
            <a:pPr>
              <a:buClr>
                <a:schemeClr val="bg1"/>
              </a:buClr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5. Entretenimentos </a:t>
            </a:r>
          </a:p>
          <a:p>
            <a:pPr>
              <a:buClr>
                <a:schemeClr val="bg1"/>
              </a:buClr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6. Outros Serviços </a:t>
            </a:r>
            <a:endParaRPr lang="pt-BR" sz="40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6ED05B0-BEA6-DC29-4678-9064A07FB872}"/>
              </a:ext>
            </a:extLst>
          </p:cNvPr>
          <p:cNvSpPr txBox="1"/>
          <p:nvPr/>
        </p:nvSpPr>
        <p:spPr>
          <a:xfrm>
            <a:off x="15002934" y="8524493"/>
            <a:ext cx="3369733" cy="22470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1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CADASTRO DOS EQUIPAMENTOS E </a:t>
            </a:r>
            <a:r>
              <a:rPr lang="pt-BR" sz="2400" b="1" i="1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FORNECEDORES DE SERVIÇOS</a:t>
            </a:r>
          </a:p>
        </p:txBody>
      </p:sp>
    </p:spTree>
    <p:extLst>
      <p:ext uri="{BB962C8B-B14F-4D97-AF65-F5344CB8AC3E}">
        <p14:creationId xmlns:p14="http://schemas.microsoft.com/office/powerpoint/2010/main" val="52609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2D19A814-34B4-C226-5D57-73F716FD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>
            <a:extLst>
              <a:ext uri="{FF2B5EF4-FFF2-40B4-BE49-F238E27FC236}">
                <a16:creationId xmlns:a16="http://schemas.microsoft.com/office/drawing/2014/main" id="{CF0BC1A9-A6EB-798F-953A-A779C8D048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3394" y="666954"/>
            <a:ext cx="10750500" cy="183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/>
            <a:r>
              <a:rPr lang="pt-BR" dirty="0">
                <a:solidFill>
                  <a:srgbClr val="F09B00"/>
                </a:solidFill>
              </a:rPr>
              <a:t> INFRA-ESTRUTURA DE APOIO TURÍSTICO</a:t>
            </a:r>
            <a:endParaRPr dirty="0">
              <a:solidFill>
                <a:srgbClr val="F09B00"/>
              </a:solidFill>
            </a:endParaRPr>
          </a:p>
        </p:txBody>
      </p:sp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A3ABFAE6-0FF2-1FCC-6E40-E53D9DE73F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EE46D247-5898-51D0-2055-F49ECF2B79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36397" y="3578020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61B7B1-1F5F-4C1E-21B1-8FA9A3B9A990}"/>
              </a:ext>
            </a:extLst>
          </p:cNvPr>
          <p:cNvSpPr txBox="1"/>
          <p:nvPr/>
        </p:nvSpPr>
        <p:spPr>
          <a:xfrm>
            <a:off x="3454382" y="3392517"/>
            <a:ext cx="149860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Clr>
                <a:schemeClr val="bg1"/>
              </a:buClr>
              <a:buAutoNum type="arabicPeriod"/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Informações Básicas do Município </a:t>
            </a:r>
          </a:p>
          <a:p>
            <a:pPr marL="914400" indent="-914400">
              <a:buClr>
                <a:schemeClr val="bg1"/>
              </a:buClr>
              <a:buAutoNum type="arabicPeriod"/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Sistemas de Transportes </a:t>
            </a:r>
          </a:p>
          <a:p>
            <a:pPr marL="914400" indent="-914400">
              <a:buClr>
                <a:schemeClr val="bg1"/>
              </a:buClr>
              <a:buAutoNum type="arabicPeriod"/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Sistema de Comunicação </a:t>
            </a:r>
          </a:p>
          <a:p>
            <a:pPr marL="914400" indent="-914400">
              <a:buClr>
                <a:schemeClr val="bg1"/>
              </a:buClr>
              <a:buAutoNum type="arabicPeriod"/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Sistema de Segurança </a:t>
            </a:r>
          </a:p>
          <a:p>
            <a:pPr marL="914400" indent="-914400">
              <a:buClr>
                <a:schemeClr val="bg1"/>
              </a:buClr>
              <a:buAutoNum type="arabicPeriod"/>
            </a:pPr>
            <a:r>
              <a:rPr lang="pt-BR" sz="48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Sistema </a:t>
            </a: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Médico Hospitalar </a:t>
            </a:r>
          </a:p>
          <a:p>
            <a:pPr marL="914400" indent="-914400">
              <a:buClr>
                <a:schemeClr val="bg1"/>
              </a:buClr>
              <a:buAutoNum type="arabicPeriod"/>
            </a:pPr>
            <a:r>
              <a:rPr lang="pt-BR" sz="4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Sistema Educacional</a:t>
            </a:r>
            <a:endParaRPr lang="pt-BR" sz="40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39D683-7A56-C813-B67D-81B1D43FEC85}"/>
              </a:ext>
            </a:extLst>
          </p:cNvPr>
          <p:cNvSpPr txBox="1"/>
          <p:nvPr/>
        </p:nvSpPr>
        <p:spPr>
          <a:xfrm>
            <a:off x="15444467" y="9311892"/>
            <a:ext cx="3352801" cy="11390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1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INVESTIMENTO EM INFRAESTRUTURA </a:t>
            </a:r>
            <a:endParaRPr lang="pt-BR" sz="2400" b="1" i="1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61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0" y="0"/>
            <a:ext cx="20104099" cy="10931603"/>
            <a:chOff x="0" y="0"/>
            <a:chExt cx="20104099" cy="10931603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4619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137</Words>
  <Application>Microsoft Office PowerPoint</Application>
  <PresentationFormat>Personalizar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Lato</vt:lpstr>
      <vt:lpstr>Wingdings</vt:lpstr>
      <vt:lpstr>Comic Sans MS</vt:lpstr>
      <vt:lpstr>Open Sans</vt:lpstr>
      <vt:lpstr>Arial</vt:lpstr>
      <vt:lpstr>Lato Light</vt:lpstr>
      <vt:lpstr>Office Theme</vt:lpstr>
      <vt:lpstr>Apresentação do PowerPoint</vt:lpstr>
      <vt:lpstr>Apresentação do PowerPoint</vt:lpstr>
      <vt:lpstr>Apresentação do PowerPoint</vt:lpstr>
      <vt:lpstr>OFERTA</vt:lpstr>
      <vt:lpstr>ATRATIVOS</vt:lpstr>
      <vt:lpstr>EQUIPAMENTOS E SERVIÇOS TURÍSTICOS </vt:lpstr>
      <vt:lpstr> INFRA-ESTRUTURA DE APOIO TURÍSTICO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Rejane Mira</dc:creator>
  <cp:lastModifiedBy>Ernesto Ribeiro</cp:lastModifiedBy>
  <cp:revision>4</cp:revision>
  <dcterms:created xsi:type="dcterms:W3CDTF">2024-10-04T14:34:38Z</dcterms:created>
  <dcterms:modified xsi:type="dcterms:W3CDTF">2024-12-23T14:44:10Z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