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5" r:id="rId4"/>
    <p:sldId id="271" r:id="rId5"/>
    <p:sldId id="273" r:id="rId6"/>
    <p:sldId id="276" r:id="rId7"/>
    <p:sldId id="274" r:id="rId8"/>
    <p:sldId id="260" r:id="rId9"/>
    <p:sldId id="257" r:id="rId10"/>
  </p:sldIdLst>
  <p:sldSz cx="20104100" cy="11309350"/>
  <p:notesSz cx="20104100" cy="1130935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Light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46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Ribeiro" userId="258e4dd3e00bcc59" providerId="LiveId" clId="{75BF7E02-1C5C-4446-9E3E-46FA077DE7D6}"/>
    <pc:docChg chg="modSld">
      <pc:chgData name="Ernesto Ribeiro" userId="258e4dd3e00bcc59" providerId="LiveId" clId="{75BF7E02-1C5C-4446-9E3E-46FA077DE7D6}" dt="2024-12-23T14:53:47.248" v="6" actId="20577"/>
      <pc:docMkLst>
        <pc:docMk/>
      </pc:docMkLst>
      <pc:sldChg chg="modSp mod">
        <pc:chgData name="Ernesto Ribeiro" userId="258e4dd3e00bcc59" providerId="LiveId" clId="{75BF7E02-1C5C-4446-9E3E-46FA077DE7D6}" dt="2024-12-23T14:53:47.248" v="6" actId="20577"/>
        <pc:sldMkLst>
          <pc:docMk/>
          <pc:sldMk cId="526090667" sldId="271"/>
        </pc:sldMkLst>
        <pc:spChg chg="mod">
          <ac:chgData name="Ernesto Ribeiro" userId="258e4dd3e00bcc59" providerId="LiveId" clId="{75BF7E02-1C5C-4446-9E3E-46FA077DE7D6}" dt="2024-12-23T14:53:47.248" v="6" actId="20577"/>
          <ac:spMkLst>
            <pc:docMk/>
            <pc:sldMk cId="526090667" sldId="271"/>
            <ac:spMk id="5" creationId="{50DFD369-C8A3-3F43-F4DA-32C7B457E3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3B945-9DAB-4033-B7D5-43BF2F46B520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4CFCFE83-E477-4A0A-BE46-F23EE999DCE7}">
      <dgm:prSet phldrT="[Texto]"/>
      <dgm:spPr/>
      <dgm:t>
        <a:bodyPr/>
        <a:lstStyle/>
        <a:p>
          <a:r>
            <a:rPr lang="pt-B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Turismo comunitário</a:t>
          </a:r>
        </a:p>
      </dgm:t>
    </dgm:pt>
    <dgm:pt modelId="{52B35448-EE35-485B-A3F8-3FF686B10714}" type="parTrans" cxnId="{B70FF857-94A0-430B-9798-620CB259EBC7}">
      <dgm:prSet/>
      <dgm:spPr/>
      <dgm:t>
        <a:bodyPr/>
        <a:lstStyle/>
        <a:p>
          <a:endParaRPr lang="pt-BR"/>
        </a:p>
      </dgm:t>
    </dgm:pt>
    <dgm:pt modelId="{2CD0000A-23A6-433D-B0AF-DE57AD00D115}" type="sibTrans" cxnId="{B70FF857-94A0-430B-9798-620CB259EBC7}">
      <dgm:prSet/>
      <dgm:spPr/>
      <dgm:t>
        <a:bodyPr/>
        <a:lstStyle/>
        <a:p>
          <a:endParaRPr lang="pt-BR"/>
        </a:p>
      </dgm:t>
    </dgm:pt>
    <dgm:pt modelId="{30A7D753-4EF2-4B2E-AA16-07C250D5D293}">
      <dgm:prSet phldrT="[Texto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Gestão comunitária</a:t>
          </a:r>
        </a:p>
      </dgm:t>
    </dgm:pt>
    <dgm:pt modelId="{D04B3FF3-7608-416B-AD73-87A873E82F95}" type="parTrans" cxnId="{E9414EC5-E68B-42DB-9866-34E9650EEF6B}">
      <dgm:prSet/>
      <dgm:spPr/>
      <dgm:t>
        <a:bodyPr/>
        <a:lstStyle/>
        <a:p>
          <a:endParaRPr lang="pt-BR"/>
        </a:p>
      </dgm:t>
    </dgm:pt>
    <dgm:pt modelId="{112C56D2-9B8A-4B66-871F-D541236B4F57}" type="sibTrans" cxnId="{E9414EC5-E68B-42DB-9866-34E9650EEF6B}">
      <dgm:prSet/>
      <dgm:spPr/>
      <dgm:t>
        <a:bodyPr/>
        <a:lstStyle/>
        <a:p>
          <a:endParaRPr lang="pt-BR"/>
        </a:p>
      </dgm:t>
    </dgm:pt>
    <dgm:pt modelId="{1285E539-CA9D-46B3-8823-138809D7D828}">
      <dgm:prSet phldrT="[Texto]" custT="1"/>
      <dgm:spPr/>
      <dgm:t>
        <a:bodyPr/>
        <a:lstStyle/>
        <a:p>
          <a:r>
            <a:rPr lang="pt-BR" sz="32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Comércio justo</a:t>
          </a:r>
        </a:p>
      </dgm:t>
    </dgm:pt>
    <dgm:pt modelId="{56C45E79-B3E1-4BC2-B937-06972B2811EF}" type="parTrans" cxnId="{FBA94F86-C778-4A93-8AA4-12E9B91DD906}">
      <dgm:prSet/>
      <dgm:spPr/>
      <dgm:t>
        <a:bodyPr/>
        <a:lstStyle/>
        <a:p>
          <a:endParaRPr lang="pt-BR"/>
        </a:p>
      </dgm:t>
    </dgm:pt>
    <dgm:pt modelId="{DE478699-B804-42BB-9A5B-1D6809888DEC}" type="sibTrans" cxnId="{FBA94F86-C778-4A93-8AA4-12E9B91DD906}">
      <dgm:prSet/>
      <dgm:spPr/>
      <dgm:t>
        <a:bodyPr/>
        <a:lstStyle/>
        <a:p>
          <a:endParaRPr lang="pt-BR"/>
        </a:p>
      </dgm:t>
    </dgm:pt>
    <dgm:pt modelId="{4FC61F2A-0A44-44C3-8C6C-8D9E164152D6}">
      <dgm:prSet phldrT="[Texto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Desenvolvimento</a:t>
          </a:r>
          <a:r>
            <a:rPr lang="pt-BR" sz="32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sustentável</a:t>
          </a:r>
        </a:p>
      </dgm:t>
    </dgm:pt>
    <dgm:pt modelId="{D2F3B8E6-793A-43A5-AC26-52D1AFA587BF}" type="parTrans" cxnId="{8B8715B1-28B4-4088-AD6A-DCC4ED79E42D}">
      <dgm:prSet/>
      <dgm:spPr/>
      <dgm:t>
        <a:bodyPr/>
        <a:lstStyle/>
        <a:p>
          <a:endParaRPr lang="pt-BR"/>
        </a:p>
      </dgm:t>
    </dgm:pt>
    <dgm:pt modelId="{BD982AEC-0688-4B2F-BCD1-7DCDEF65EC69}" type="sibTrans" cxnId="{8B8715B1-28B4-4088-AD6A-DCC4ED79E42D}">
      <dgm:prSet/>
      <dgm:spPr/>
      <dgm:t>
        <a:bodyPr/>
        <a:lstStyle/>
        <a:p>
          <a:endParaRPr lang="pt-BR"/>
        </a:p>
      </dgm:t>
    </dgm:pt>
    <dgm:pt modelId="{47B637D9-01FE-4ACB-879E-496D0483E388}">
      <dgm:prSet phldrT="[Texto]" custT="1"/>
      <dgm:spPr/>
      <dgm:t>
        <a:bodyPr/>
        <a:lstStyle/>
        <a:p>
          <a:r>
            <a:rPr lang="pt-BR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Economia</a:t>
          </a:r>
          <a:r>
            <a:rPr lang="pt-BR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pt-BR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solidária</a:t>
          </a:r>
        </a:p>
      </dgm:t>
    </dgm:pt>
    <dgm:pt modelId="{879FCB6D-8F19-45D1-9AA4-EA0FCE78E222}" type="parTrans" cxnId="{1EA42B7E-FC0A-4812-9707-7E7F54741967}">
      <dgm:prSet/>
      <dgm:spPr/>
      <dgm:t>
        <a:bodyPr/>
        <a:lstStyle/>
        <a:p>
          <a:endParaRPr lang="pt-BR"/>
        </a:p>
      </dgm:t>
    </dgm:pt>
    <dgm:pt modelId="{09DECD69-3C20-4AF2-B144-16CE1ABF32E7}" type="sibTrans" cxnId="{1EA42B7E-FC0A-4812-9707-7E7F54741967}">
      <dgm:prSet/>
      <dgm:spPr/>
      <dgm:t>
        <a:bodyPr/>
        <a:lstStyle/>
        <a:p>
          <a:endParaRPr lang="pt-BR"/>
        </a:p>
      </dgm:t>
    </dgm:pt>
    <dgm:pt modelId="{7E781808-43F1-4158-9D9B-0411B8734931}" type="pres">
      <dgm:prSet presAssocID="{F4D3B945-9DAB-4033-B7D5-43BF2F46B5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0BF64C-C854-4AA8-B5A3-C6A3AAC8921A}" type="pres">
      <dgm:prSet presAssocID="{4CFCFE83-E477-4A0A-BE46-F23EE999DCE7}" presName="centerShape" presStyleLbl="node0" presStyleIdx="0" presStyleCnt="1"/>
      <dgm:spPr/>
    </dgm:pt>
    <dgm:pt modelId="{55CFA31C-FDEB-4CA1-85DF-E30B27C1E6E7}" type="pres">
      <dgm:prSet presAssocID="{30A7D753-4EF2-4B2E-AA16-07C250D5D293}" presName="node" presStyleLbl="node1" presStyleIdx="0" presStyleCnt="4" custScaleX="124018">
        <dgm:presLayoutVars>
          <dgm:bulletEnabled val="1"/>
        </dgm:presLayoutVars>
      </dgm:prSet>
      <dgm:spPr/>
    </dgm:pt>
    <dgm:pt modelId="{B7D69720-3B30-4A30-AE68-D157FEE6F157}" type="pres">
      <dgm:prSet presAssocID="{30A7D753-4EF2-4B2E-AA16-07C250D5D293}" presName="dummy" presStyleCnt="0"/>
      <dgm:spPr/>
    </dgm:pt>
    <dgm:pt modelId="{FEFD3A9F-8ADF-480C-8761-3C33B2A40D82}" type="pres">
      <dgm:prSet presAssocID="{112C56D2-9B8A-4B66-871F-D541236B4F57}" presName="sibTrans" presStyleLbl="sibTrans2D1" presStyleIdx="0" presStyleCnt="4"/>
      <dgm:spPr/>
    </dgm:pt>
    <dgm:pt modelId="{55DAC265-0C34-4625-B638-3A7D599730A8}" type="pres">
      <dgm:prSet presAssocID="{1285E539-CA9D-46B3-8823-138809D7D828}" presName="node" presStyleLbl="node1" presStyleIdx="1" presStyleCnt="4" custScaleX="104654">
        <dgm:presLayoutVars>
          <dgm:bulletEnabled val="1"/>
        </dgm:presLayoutVars>
      </dgm:prSet>
      <dgm:spPr/>
    </dgm:pt>
    <dgm:pt modelId="{9BD904A1-F4B1-4893-AF7D-321DB98E6B92}" type="pres">
      <dgm:prSet presAssocID="{1285E539-CA9D-46B3-8823-138809D7D828}" presName="dummy" presStyleCnt="0"/>
      <dgm:spPr/>
    </dgm:pt>
    <dgm:pt modelId="{DBB6384C-309D-4B97-8502-42BCC092E2D1}" type="pres">
      <dgm:prSet presAssocID="{DE478699-B804-42BB-9A5B-1D6809888DEC}" presName="sibTrans" presStyleLbl="sibTrans2D1" presStyleIdx="1" presStyleCnt="4"/>
      <dgm:spPr/>
    </dgm:pt>
    <dgm:pt modelId="{2BD32AE5-9FA1-48FB-A3B8-8FFC942F9A20}" type="pres">
      <dgm:prSet presAssocID="{4FC61F2A-0A44-44C3-8C6C-8D9E164152D6}" presName="node" presStyleLbl="node1" presStyleIdx="2" presStyleCnt="4" custScaleX="153300" custScaleY="117448">
        <dgm:presLayoutVars>
          <dgm:bulletEnabled val="1"/>
        </dgm:presLayoutVars>
      </dgm:prSet>
      <dgm:spPr/>
    </dgm:pt>
    <dgm:pt modelId="{52F8AEA1-DB35-473C-8919-876ECC6EBABB}" type="pres">
      <dgm:prSet presAssocID="{4FC61F2A-0A44-44C3-8C6C-8D9E164152D6}" presName="dummy" presStyleCnt="0"/>
      <dgm:spPr/>
    </dgm:pt>
    <dgm:pt modelId="{257CE87F-3C7A-4243-A703-2023D4445686}" type="pres">
      <dgm:prSet presAssocID="{BD982AEC-0688-4B2F-BCD1-7DCDEF65EC69}" presName="sibTrans" presStyleLbl="sibTrans2D1" presStyleIdx="2" presStyleCnt="4"/>
      <dgm:spPr/>
    </dgm:pt>
    <dgm:pt modelId="{AAC88D1E-7B37-405F-81ED-EFA0EE0A37B5}" type="pres">
      <dgm:prSet presAssocID="{47B637D9-01FE-4ACB-879E-496D0483E388}" presName="node" presStyleLbl="node1" presStyleIdx="3" presStyleCnt="4" custScaleX="104654">
        <dgm:presLayoutVars>
          <dgm:bulletEnabled val="1"/>
        </dgm:presLayoutVars>
      </dgm:prSet>
      <dgm:spPr/>
    </dgm:pt>
    <dgm:pt modelId="{9BCFA60D-436C-4C1E-9D12-CAEF5CCAD076}" type="pres">
      <dgm:prSet presAssocID="{47B637D9-01FE-4ACB-879E-496D0483E388}" presName="dummy" presStyleCnt="0"/>
      <dgm:spPr/>
    </dgm:pt>
    <dgm:pt modelId="{FDFB7487-0774-4D23-9E19-CA2034234AC6}" type="pres">
      <dgm:prSet presAssocID="{09DECD69-3C20-4AF2-B144-16CE1ABF32E7}" presName="sibTrans" presStyleLbl="sibTrans2D1" presStyleIdx="3" presStyleCnt="4"/>
      <dgm:spPr/>
    </dgm:pt>
  </dgm:ptLst>
  <dgm:cxnLst>
    <dgm:cxn modelId="{685C7107-CA0E-4A3A-A230-26B345A7280C}" type="presOf" srcId="{30A7D753-4EF2-4B2E-AA16-07C250D5D293}" destId="{55CFA31C-FDEB-4CA1-85DF-E30B27C1E6E7}" srcOrd="0" destOrd="0" presId="urn:microsoft.com/office/officeart/2005/8/layout/radial6"/>
    <dgm:cxn modelId="{BE798540-1332-476C-B77B-EDFD5D787398}" type="presOf" srcId="{112C56D2-9B8A-4B66-871F-D541236B4F57}" destId="{FEFD3A9F-8ADF-480C-8761-3C33B2A40D82}" srcOrd="0" destOrd="0" presId="urn:microsoft.com/office/officeart/2005/8/layout/radial6"/>
    <dgm:cxn modelId="{11612C5C-7C5D-494C-90D3-CB9CB4345710}" type="presOf" srcId="{F4D3B945-9DAB-4033-B7D5-43BF2F46B520}" destId="{7E781808-43F1-4158-9D9B-0411B8734931}" srcOrd="0" destOrd="0" presId="urn:microsoft.com/office/officeart/2005/8/layout/radial6"/>
    <dgm:cxn modelId="{95074762-FB5C-4264-BC51-8124B749425B}" type="presOf" srcId="{1285E539-CA9D-46B3-8823-138809D7D828}" destId="{55DAC265-0C34-4625-B638-3A7D599730A8}" srcOrd="0" destOrd="0" presId="urn:microsoft.com/office/officeart/2005/8/layout/radial6"/>
    <dgm:cxn modelId="{79F59E63-DB00-40A4-9242-B26F07437A5B}" type="presOf" srcId="{DE478699-B804-42BB-9A5B-1D6809888DEC}" destId="{DBB6384C-309D-4B97-8502-42BCC092E2D1}" srcOrd="0" destOrd="0" presId="urn:microsoft.com/office/officeart/2005/8/layout/radial6"/>
    <dgm:cxn modelId="{5BFA1B72-998F-410C-B1E3-3B023C2272F8}" type="presOf" srcId="{4CFCFE83-E477-4A0A-BE46-F23EE999DCE7}" destId="{BB0BF64C-C854-4AA8-B5A3-C6A3AAC8921A}" srcOrd="0" destOrd="0" presId="urn:microsoft.com/office/officeart/2005/8/layout/radial6"/>
    <dgm:cxn modelId="{B70FF857-94A0-430B-9798-620CB259EBC7}" srcId="{F4D3B945-9DAB-4033-B7D5-43BF2F46B520}" destId="{4CFCFE83-E477-4A0A-BE46-F23EE999DCE7}" srcOrd="0" destOrd="0" parTransId="{52B35448-EE35-485B-A3F8-3FF686B10714}" sibTransId="{2CD0000A-23A6-433D-B0AF-DE57AD00D115}"/>
    <dgm:cxn modelId="{1EA42B7E-FC0A-4812-9707-7E7F54741967}" srcId="{4CFCFE83-E477-4A0A-BE46-F23EE999DCE7}" destId="{47B637D9-01FE-4ACB-879E-496D0483E388}" srcOrd="3" destOrd="0" parTransId="{879FCB6D-8F19-45D1-9AA4-EA0FCE78E222}" sibTransId="{09DECD69-3C20-4AF2-B144-16CE1ABF32E7}"/>
    <dgm:cxn modelId="{C31A1D85-A8B1-4806-863F-0C8C3C1A3821}" type="presOf" srcId="{BD982AEC-0688-4B2F-BCD1-7DCDEF65EC69}" destId="{257CE87F-3C7A-4243-A703-2023D4445686}" srcOrd="0" destOrd="0" presId="urn:microsoft.com/office/officeart/2005/8/layout/radial6"/>
    <dgm:cxn modelId="{FBA94F86-C778-4A93-8AA4-12E9B91DD906}" srcId="{4CFCFE83-E477-4A0A-BE46-F23EE999DCE7}" destId="{1285E539-CA9D-46B3-8823-138809D7D828}" srcOrd="1" destOrd="0" parTransId="{56C45E79-B3E1-4BC2-B937-06972B2811EF}" sibTransId="{DE478699-B804-42BB-9A5B-1D6809888DEC}"/>
    <dgm:cxn modelId="{5167EC9A-5F06-4CCA-A962-ACE2E26BC84D}" type="presOf" srcId="{4FC61F2A-0A44-44C3-8C6C-8D9E164152D6}" destId="{2BD32AE5-9FA1-48FB-A3B8-8FFC942F9A20}" srcOrd="0" destOrd="0" presId="urn:microsoft.com/office/officeart/2005/8/layout/radial6"/>
    <dgm:cxn modelId="{8B8715B1-28B4-4088-AD6A-DCC4ED79E42D}" srcId="{4CFCFE83-E477-4A0A-BE46-F23EE999DCE7}" destId="{4FC61F2A-0A44-44C3-8C6C-8D9E164152D6}" srcOrd="2" destOrd="0" parTransId="{D2F3B8E6-793A-43A5-AC26-52D1AFA587BF}" sibTransId="{BD982AEC-0688-4B2F-BCD1-7DCDEF65EC69}"/>
    <dgm:cxn modelId="{7959CDB6-180B-41B9-AF2C-FCE498B6690A}" type="presOf" srcId="{09DECD69-3C20-4AF2-B144-16CE1ABF32E7}" destId="{FDFB7487-0774-4D23-9E19-CA2034234AC6}" srcOrd="0" destOrd="0" presId="urn:microsoft.com/office/officeart/2005/8/layout/radial6"/>
    <dgm:cxn modelId="{E9414EC5-E68B-42DB-9866-34E9650EEF6B}" srcId="{4CFCFE83-E477-4A0A-BE46-F23EE999DCE7}" destId="{30A7D753-4EF2-4B2E-AA16-07C250D5D293}" srcOrd="0" destOrd="0" parTransId="{D04B3FF3-7608-416B-AD73-87A873E82F95}" sibTransId="{112C56D2-9B8A-4B66-871F-D541236B4F57}"/>
    <dgm:cxn modelId="{AADDC0E1-59FC-42CB-AEAE-E7ACB95723A5}" type="presOf" srcId="{47B637D9-01FE-4ACB-879E-496D0483E388}" destId="{AAC88D1E-7B37-405F-81ED-EFA0EE0A37B5}" srcOrd="0" destOrd="0" presId="urn:microsoft.com/office/officeart/2005/8/layout/radial6"/>
    <dgm:cxn modelId="{4A65E69C-5F24-47F0-AE7D-72E667E7667C}" type="presParOf" srcId="{7E781808-43F1-4158-9D9B-0411B8734931}" destId="{BB0BF64C-C854-4AA8-B5A3-C6A3AAC8921A}" srcOrd="0" destOrd="0" presId="urn:microsoft.com/office/officeart/2005/8/layout/radial6"/>
    <dgm:cxn modelId="{D46C1CAD-152F-4B7B-9948-4AA07F897B8A}" type="presParOf" srcId="{7E781808-43F1-4158-9D9B-0411B8734931}" destId="{55CFA31C-FDEB-4CA1-85DF-E30B27C1E6E7}" srcOrd="1" destOrd="0" presId="urn:microsoft.com/office/officeart/2005/8/layout/radial6"/>
    <dgm:cxn modelId="{44AF2FB6-AB1D-4A61-BC63-1CA0AC0C734A}" type="presParOf" srcId="{7E781808-43F1-4158-9D9B-0411B8734931}" destId="{B7D69720-3B30-4A30-AE68-D157FEE6F157}" srcOrd="2" destOrd="0" presId="urn:microsoft.com/office/officeart/2005/8/layout/radial6"/>
    <dgm:cxn modelId="{6B12C151-95AB-4C8E-9BCC-99315DACB24F}" type="presParOf" srcId="{7E781808-43F1-4158-9D9B-0411B8734931}" destId="{FEFD3A9F-8ADF-480C-8761-3C33B2A40D82}" srcOrd="3" destOrd="0" presId="urn:microsoft.com/office/officeart/2005/8/layout/radial6"/>
    <dgm:cxn modelId="{8C4E1B17-3024-4749-BD39-09CEEF3F69DA}" type="presParOf" srcId="{7E781808-43F1-4158-9D9B-0411B8734931}" destId="{55DAC265-0C34-4625-B638-3A7D599730A8}" srcOrd="4" destOrd="0" presId="urn:microsoft.com/office/officeart/2005/8/layout/radial6"/>
    <dgm:cxn modelId="{E49593B8-DDAC-47E4-B09E-BE6DD587E8EC}" type="presParOf" srcId="{7E781808-43F1-4158-9D9B-0411B8734931}" destId="{9BD904A1-F4B1-4893-AF7D-321DB98E6B92}" srcOrd="5" destOrd="0" presId="urn:microsoft.com/office/officeart/2005/8/layout/radial6"/>
    <dgm:cxn modelId="{B996510C-213F-4BBB-83E3-AF61ABA227E1}" type="presParOf" srcId="{7E781808-43F1-4158-9D9B-0411B8734931}" destId="{DBB6384C-309D-4B97-8502-42BCC092E2D1}" srcOrd="6" destOrd="0" presId="urn:microsoft.com/office/officeart/2005/8/layout/radial6"/>
    <dgm:cxn modelId="{34E661B6-80BB-4D8A-8631-0B8B7FEAB616}" type="presParOf" srcId="{7E781808-43F1-4158-9D9B-0411B8734931}" destId="{2BD32AE5-9FA1-48FB-A3B8-8FFC942F9A20}" srcOrd="7" destOrd="0" presId="urn:microsoft.com/office/officeart/2005/8/layout/radial6"/>
    <dgm:cxn modelId="{0D712695-ADBA-45C3-B990-4AB2E96DC226}" type="presParOf" srcId="{7E781808-43F1-4158-9D9B-0411B8734931}" destId="{52F8AEA1-DB35-473C-8919-876ECC6EBABB}" srcOrd="8" destOrd="0" presId="urn:microsoft.com/office/officeart/2005/8/layout/radial6"/>
    <dgm:cxn modelId="{9F4CB8E7-4226-415A-8C80-2766F0E0389C}" type="presParOf" srcId="{7E781808-43F1-4158-9D9B-0411B8734931}" destId="{257CE87F-3C7A-4243-A703-2023D4445686}" srcOrd="9" destOrd="0" presId="urn:microsoft.com/office/officeart/2005/8/layout/radial6"/>
    <dgm:cxn modelId="{A0BF3167-323C-49D0-B405-77686D6D0442}" type="presParOf" srcId="{7E781808-43F1-4158-9D9B-0411B8734931}" destId="{AAC88D1E-7B37-405F-81ED-EFA0EE0A37B5}" srcOrd="10" destOrd="0" presId="urn:microsoft.com/office/officeart/2005/8/layout/radial6"/>
    <dgm:cxn modelId="{94623CC4-917E-403D-B2A1-0C8B207FFF92}" type="presParOf" srcId="{7E781808-43F1-4158-9D9B-0411B8734931}" destId="{9BCFA60D-436C-4C1E-9D12-CAEF5CCAD076}" srcOrd="11" destOrd="0" presId="urn:microsoft.com/office/officeart/2005/8/layout/radial6"/>
    <dgm:cxn modelId="{9E63A610-B207-487E-B34B-118F07C85BBE}" type="presParOf" srcId="{7E781808-43F1-4158-9D9B-0411B8734931}" destId="{FDFB7487-0774-4D23-9E19-CA2034234AC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B7487-0774-4D23-9E19-CA2034234AC6}">
      <dsp:nvSpPr>
        <dsp:cNvPr id="0" name=""/>
        <dsp:cNvSpPr/>
      </dsp:nvSpPr>
      <dsp:spPr>
        <a:xfrm>
          <a:off x="4082128" y="1137159"/>
          <a:ext cx="8386382" cy="838638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CE87F-3C7A-4243-A703-2023D4445686}">
      <dsp:nvSpPr>
        <dsp:cNvPr id="0" name=""/>
        <dsp:cNvSpPr/>
      </dsp:nvSpPr>
      <dsp:spPr>
        <a:xfrm>
          <a:off x="4082128" y="1137159"/>
          <a:ext cx="8386382" cy="838638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6">
            <a:shade val="90000"/>
            <a:hueOff val="-254490"/>
            <a:satOff val="5078"/>
            <a:lumOff val="13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6384C-309D-4B97-8502-42BCC092E2D1}">
      <dsp:nvSpPr>
        <dsp:cNvPr id="0" name=""/>
        <dsp:cNvSpPr/>
      </dsp:nvSpPr>
      <dsp:spPr>
        <a:xfrm>
          <a:off x="4082128" y="1137159"/>
          <a:ext cx="8386382" cy="838638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6">
            <a:shade val="90000"/>
            <a:hueOff val="-127245"/>
            <a:satOff val="2539"/>
            <a:lumOff val="68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D3A9F-8ADF-480C-8761-3C33B2A40D82}">
      <dsp:nvSpPr>
        <dsp:cNvPr id="0" name=""/>
        <dsp:cNvSpPr/>
      </dsp:nvSpPr>
      <dsp:spPr>
        <a:xfrm>
          <a:off x="4082128" y="1137159"/>
          <a:ext cx="8386382" cy="838638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BF64C-C854-4AA8-B5A3-C6A3AAC8921A}">
      <dsp:nvSpPr>
        <dsp:cNvPr id="0" name=""/>
        <dsp:cNvSpPr/>
      </dsp:nvSpPr>
      <dsp:spPr>
        <a:xfrm>
          <a:off x="6343873" y="3398903"/>
          <a:ext cx="3862893" cy="3862893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Turismo comunitário</a:t>
          </a:r>
        </a:p>
      </dsp:txBody>
      <dsp:txXfrm>
        <a:off x="6909581" y="3964611"/>
        <a:ext cx="2731477" cy="2731477"/>
      </dsp:txXfrm>
    </dsp:sp>
    <dsp:sp modelId="{55CFA31C-FDEB-4CA1-85DF-E30B27C1E6E7}">
      <dsp:nvSpPr>
        <dsp:cNvPr id="0" name=""/>
        <dsp:cNvSpPr/>
      </dsp:nvSpPr>
      <dsp:spPr>
        <a:xfrm>
          <a:off x="6598580" y="-117508"/>
          <a:ext cx="3353478" cy="270402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Gestão comunitária</a:t>
          </a:r>
        </a:p>
      </dsp:txBody>
      <dsp:txXfrm>
        <a:off x="7089685" y="278487"/>
        <a:ext cx="2371268" cy="1912035"/>
      </dsp:txXfrm>
    </dsp:sp>
    <dsp:sp modelId="{55DAC265-0C34-4625-B638-3A7D599730A8}">
      <dsp:nvSpPr>
        <dsp:cNvPr id="0" name=""/>
        <dsp:cNvSpPr/>
      </dsp:nvSpPr>
      <dsp:spPr>
        <a:xfrm>
          <a:off x="10956230" y="3978337"/>
          <a:ext cx="2829870" cy="2704025"/>
        </a:xfrm>
        <a:prstGeom prst="ellipse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Comércio justo</a:t>
          </a:r>
        </a:p>
      </dsp:txBody>
      <dsp:txXfrm>
        <a:off x="11370655" y="4374332"/>
        <a:ext cx="2001020" cy="1912035"/>
      </dsp:txXfrm>
    </dsp:sp>
    <dsp:sp modelId="{2BD32AE5-9FA1-48FB-A3B8-8FFC942F9A20}">
      <dsp:nvSpPr>
        <dsp:cNvPr id="0" name=""/>
        <dsp:cNvSpPr/>
      </dsp:nvSpPr>
      <dsp:spPr>
        <a:xfrm>
          <a:off x="6202684" y="7838284"/>
          <a:ext cx="4145271" cy="3175823"/>
        </a:xfrm>
        <a:prstGeom prst="ellipse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Desenvolvimento</a:t>
          </a:r>
          <a:r>
            <a:rPr lang="pt-BR" sz="32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sustentável</a:t>
          </a:r>
        </a:p>
      </dsp:txBody>
      <dsp:txXfrm>
        <a:off x="6809745" y="8303373"/>
        <a:ext cx="2931149" cy="2245645"/>
      </dsp:txXfrm>
    </dsp:sp>
    <dsp:sp modelId="{AAC88D1E-7B37-405F-81ED-EFA0EE0A37B5}">
      <dsp:nvSpPr>
        <dsp:cNvPr id="0" name=""/>
        <dsp:cNvSpPr/>
      </dsp:nvSpPr>
      <dsp:spPr>
        <a:xfrm>
          <a:off x="2764538" y="3978337"/>
          <a:ext cx="2829870" cy="2704025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Economia</a:t>
          </a:r>
          <a:r>
            <a:rPr lang="pt-BR" sz="24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pt-BR" sz="3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solidária</a:t>
          </a:r>
        </a:p>
      </dsp:txBody>
      <dsp:txXfrm>
        <a:off x="3178963" y="4374332"/>
        <a:ext cx="2001020" cy="1912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763682E-5FB0-D147-A03C-90527CB05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>
            <a:extLst>
              <a:ext uri="{FF2B5EF4-FFF2-40B4-BE49-F238E27FC236}">
                <a16:creationId xmlns:a16="http://schemas.microsoft.com/office/drawing/2014/main" id="{224033B7-ECEF-683D-7F84-5991355736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>
            <a:extLst>
              <a:ext uri="{FF2B5EF4-FFF2-40B4-BE49-F238E27FC236}">
                <a16:creationId xmlns:a16="http://schemas.microsoft.com/office/drawing/2014/main" id="{1E4615B5-8AB2-D483-B313-CF43D46102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51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26C5C9B6-B460-C388-798A-0B8E6D31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D1E079CC-B50C-19E7-79DD-FF3B387A8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51FD4BE4-197F-378A-645B-B670E65D98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21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3810D9DA-B78B-9BB3-A911-B207290B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5FFA2935-8CC9-467E-8DCA-46D9C29EBF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F77180A6-DDEC-4A9F-8B28-C3C9870BBE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61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A1BBE9FB-CF5B-5180-8742-17C1219DA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84D894B4-79C9-AB70-2FA2-B65C3D5F3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35779059-F82F-3F41-4085-F29A1D660D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1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C4B9B947-21D3-7FE8-35B8-2453463C3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68236716-CA5F-A33E-5182-E51110EF3F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C82F182D-DCBF-8D46-0BD1-30A02754E4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564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EgXjjDbjTqQ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ZJf4WGKLwD4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3516368" y="4155610"/>
            <a:ext cx="13918191" cy="343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Nossos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visitantes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8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E4BC043-DC5E-C2D0-7919-8EEFF1C42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>
            <a:extLst>
              <a:ext uri="{FF2B5EF4-FFF2-40B4-BE49-F238E27FC236}">
                <a16:creationId xmlns:a16="http://schemas.microsoft.com/office/drawing/2014/main" id="{AC76000E-255C-36F9-71E2-9AEA38E9C4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>
            <a:extLst>
              <a:ext uri="{FF2B5EF4-FFF2-40B4-BE49-F238E27FC236}">
                <a16:creationId xmlns:a16="http://schemas.microsoft.com/office/drawing/2014/main" id="{93AF771D-8DD4-CA54-7D80-B8B56E0040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>
            <a:extLst>
              <a:ext uri="{FF2B5EF4-FFF2-40B4-BE49-F238E27FC236}">
                <a16:creationId xmlns:a16="http://schemas.microsoft.com/office/drawing/2014/main" id="{03CC80F4-ED4E-FD04-A785-5FAB63AAD07C}"/>
              </a:ext>
            </a:extLst>
          </p:cNvPr>
          <p:cNvSpPr txBox="1"/>
          <p:nvPr/>
        </p:nvSpPr>
        <p:spPr>
          <a:xfrm>
            <a:off x="3092954" y="2555410"/>
            <a:ext cx="13918191" cy="645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50" b="1" i="1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Turismo de Base Comunitária é um modelo de gestão da visitação protagonizado pela comunidade, gerando benefícios coletivos, promovendo a vivência intercultural, a qualidade de vida, a valorização da história e da cultura dessas populações, bem como a utilização sustentável para fins recreativos e educativos, dos recursos da Unidade de Conservação</a:t>
            </a:r>
            <a:r>
              <a:rPr lang="pt-BR" sz="4950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. (ICMBIO, 2017, p.5)</a:t>
            </a:r>
            <a:endParaRPr sz="4950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7535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4AC8C894-5EFA-31CD-E73B-3F021F03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>
            <a:extLst>
              <a:ext uri="{FF2B5EF4-FFF2-40B4-BE49-F238E27FC236}">
                <a16:creationId xmlns:a16="http://schemas.microsoft.com/office/drawing/2014/main" id="{FA644F24-8425-A8E7-0BE3-7AF97176D6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69" y="983288"/>
            <a:ext cx="14412324" cy="92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/>
            <a:r>
              <a:rPr lang="pt-BR" dirty="0">
                <a:solidFill>
                  <a:srgbClr val="FFC000"/>
                </a:solidFill>
              </a:rPr>
              <a:t>Turismo de base comunitária</a:t>
            </a:r>
          </a:p>
        </p:txBody>
      </p:sp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0292C170-E792-3C18-EA81-61D9D222D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A76AE9C3-B086-62B8-7F53-FD5571387A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0DFD369-C8A3-3F43-F4DA-32C7B457E3E3}"/>
              </a:ext>
            </a:extLst>
          </p:cNvPr>
          <p:cNvSpPr txBox="1"/>
          <p:nvPr/>
        </p:nvSpPr>
        <p:spPr>
          <a:xfrm>
            <a:off x="2844801" y="3000028"/>
            <a:ext cx="157202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 um turismo em que a comunidade local planeja, gere e opera as atividades turísticas. Nessa modalidade, os moradores são os anfitriões e conduzem as experiências dos visitantes, desde a chegada até a partida.</a:t>
            </a:r>
          </a:p>
          <a:p>
            <a:pPr marL="457200" indent="-457200"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 sustentável ao valorizar a cultura local, o meio ambiente e as pessoas. </a:t>
            </a:r>
          </a:p>
          <a:p>
            <a:pPr marL="457200" indent="-457200"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Não é apenas uma atividade produtiva. Procura ressaltar o papel fundamental da ética e da cooperação nas relações sociais. </a:t>
            </a:r>
          </a:p>
          <a:p>
            <a:pPr marL="457200" indent="-457200"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Valoriza os recursos específicos de um território e procura estabelecer relações de comunicação/ informação com agentes externos, entre eles e </a:t>
            </a:r>
            <a:r>
              <a:rPr lang="pt-BR"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 visitantes.</a:t>
            </a:r>
            <a:endParaRPr lang="pt-BR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9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2D19A814-34B4-C226-5D57-73F716FD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A3ABFAE6-0FF2-1FCC-6E40-E53D9DE73F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EE46D247-5898-51D0-2055-F49ECF2B79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90E9587-02AB-2687-5CE2-97342A86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4" y="455134"/>
            <a:ext cx="10750550" cy="930275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Princípios do TBC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11DDC9-3EEF-0B33-5870-ED64CE5F6A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4001" y="2103121"/>
            <a:ext cx="14029942" cy="87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1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9F1E641B-AAB4-4C47-966A-2489E8149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B6705CE1-9C2E-C79F-3677-B351DF287A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93478ACC-A220-01D5-66E9-B27EBDD69A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hlinkClick r:id="rId5"/>
            <a:extLst>
              <a:ext uri="{FF2B5EF4-FFF2-40B4-BE49-F238E27FC236}">
                <a16:creationId xmlns:a16="http://schemas.microsoft.com/office/drawing/2014/main" id="{2B7DBE5C-CB63-AE82-3B73-FF689864A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171" y="827577"/>
            <a:ext cx="13089758" cy="96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098AAD73-6E9E-95A3-D66D-C0D009FB1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14B87DBC-B1E7-A47D-B80A-E8E16130CA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17494C8A-DC36-2F2E-5F15-7D21C45853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hlinkClick r:id="rId5"/>
            <a:extLst>
              <a:ext uri="{FF2B5EF4-FFF2-40B4-BE49-F238E27FC236}">
                <a16:creationId xmlns:a16="http://schemas.microsoft.com/office/drawing/2014/main" id="{D1FFEB76-B398-068C-516E-845BDB77FD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31" t="6153" r="1017" b="1"/>
          <a:stretch/>
        </p:blipFill>
        <p:spPr>
          <a:xfrm>
            <a:off x="3066145" y="868680"/>
            <a:ext cx="12539615" cy="92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4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9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344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70A7898-6B8D-F0BD-B3C3-D52BBB25D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075969"/>
              </p:ext>
            </p:extLst>
          </p:nvPr>
        </p:nvGraphicFramePr>
        <p:xfrm>
          <a:off x="1097280" y="198120"/>
          <a:ext cx="16550640" cy="1089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187</Words>
  <Application>Microsoft Office PowerPoint</Application>
  <PresentationFormat>Personalizar</PresentationFormat>
  <Paragraphs>14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Lato Light</vt:lpstr>
      <vt:lpstr>Lato</vt:lpstr>
      <vt:lpstr>Arial</vt:lpstr>
      <vt:lpstr>Office Theme</vt:lpstr>
      <vt:lpstr>Apresentação do PowerPoint</vt:lpstr>
      <vt:lpstr>Apresentação do PowerPoint</vt:lpstr>
      <vt:lpstr>Apresentação do PowerPoint</vt:lpstr>
      <vt:lpstr>Turismo de base comunitária</vt:lpstr>
      <vt:lpstr>Princípios do TBC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Ernesto Ribeiro</cp:lastModifiedBy>
  <cp:revision>5</cp:revision>
  <dcterms:created xsi:type="dcterms:W3CDTF">2024-10-04T14:34:38Z</dcterms:created>
  <dcterms:modified xsi:type="dcterms:W3CDTF">2024-12-23T14:53:57Z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