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</p:sldIdLst>
  <p:sldSz cx="20104100" cy="11309350"/>
  <p:notesSz cx="20104100" cy="11309350"/>
  <p:embeddedFontLs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Lato Light" panose="020F0502020204030203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wg5+qddDccM8IZbElRn0TXsQ9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4EF585-E99A-4A05-A633-F189F3DC9EE8}" v="25" dt="2024-12-14T17:14:15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540" y="6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jane Mira" userId="e7560bb74ed41b0b" providerId="LiveId" clId="{854EF585-E99A-4A05-A633-F189F3DC9EE8}"/>
    <pc:docChg chg="undo custSel addSld delSld modSld sldOrd">
      <pc:chgData name="Rejane Mira" userId="e7560bb74ed41b0b" providerId="LiveId" clId="{854EF585-E99A-4A05-A633-F189F3DC9EE8}" dt="2024-12-14T17:15:03.881" v="191"/>
      <pc:docMkLst>
        <pc:docMk/>
      </pc:docMkLst>
      <pc:sldChg chg="ord modNotes">
        <pc:chgData name="Rejane Mira" userId="e7560bb74ed41b0b" providerId="LiveId" clId="{854EF585-E99A-4A05-A633-F189F3DC9EE8}" dt="2024-12-14T17:15:03.881" v="191"/>
        <pc:sldMkLst>
          <pc:docMk/>
          <pc:sldMk cId="0" sldId="257"/>
        </pc:sldMkLst>
      </pc:sldChg>
      <pc:sldChg chg="addSp delSp modSp add del mod">
        <pc:chgData name="Rejane Mira" userId="e7560bb74ed41b0b" providerId="LiveId" clId="{854EF585-E99A-4A05-A633-F189F3DC9EE8}" dt="2024-12-14T16:45:04.105" v="104" actId="2696"/>
        <pc:sldMkLst>
          <pc:docMk/>
          <pc:sldMk cId="1066882845" sldId="261"/>
        </pc:sldMkLst>
        <pc:spChg chg="add mod">
          <ac:chgData name="Rejane Mira" userId="e7560bb74ed41b0b" providerId="LiveId" clId="{854EF585-E99A-4A05-A633-F189F3DC9EE8}" dt="2024-12-14T16:44:39.253" v="100" actId="114"/>
          <ac:spMkLst>
            <pc:docMk/>
            <pc:sldMk cId="1066882845" sldId="261"/>
            <ac:spMk id="2" creationId="{8AFB52B5-92DF-5556-976C-4FC82CFDDFD2}"/>
          </ac:spMkLst>
        </pc:spChg>
        <pc:spChg chg="del mod">
          <ac:chgData name="Rejane Mira" userId="e7560bb74ed41b0b" providerId="LiveId" clId="{854EF585-E99A-4A05-A633-F189F3DC9EE8}" dt="2024-12-14T16:40:51.626" v="20" actId="478"/>
          <ac:spMkLst>
            <pc:docMk/>
            <pc:sldMk cId="1066882845" sldId="261"/>
            <ac:spMk id="77" creationId="{7B64F17B-8200-7CE6-AD80-07FC33F61FDD}"/>
          </ac:spMkLst>
        </pc:spChg>
      </pc:sldChg>
      <pc:sldChg chg="add del">
        <pc:chgData name="Rejane Mira" userId="e7560bb74ed41b0b" providerId="LiveId" clId="{854EF585-E99A-4A05-A633-F189F3DC9EE8}" dt="2024-12-14T16:45:03.497" v="103" actId="2890"/>
        <pc:sldMkLst>
          <pc:docMk/>
          <pc:sldMk cId="2118478747" sldId="261"/>
        </pc:sldMkLst>
      </pc:sldChg>
      <pc:sldChg chg="modSp add mod">
        <pc:chgData name="Rejane Mira" userId="e7560bb74ed41b0b" providerId="LiveId" clId="{854EF585-E99A-4A05-A633-F189F3DC9EE8}" dt="2024-12-14T16:46:31.739" v="116" actId="1076"/>
        <pc:sldMkLst>
          <pc:docMk/>
          <pc:sldMk cId="1537844081" sldId="262"/>
        </pc:sldMkLst>
        <pc:spChg chg="mod">
          <ac:chgData name="Rejane Mira" userId="e7560bb74ed41b0b" providerId="LiveId" clId="{854EF585-E99A-4A05-A633-F189F3DC9EE8}" dt="2024-12-14T16:46:25.141" v="115" actId="5793"/>
          <ac:spMkLst>
            <pc:docMk/>
            <pc:sldMk cId="1537844081" sldId="262"/>
            <ac:spMk id="2" creationId="{59147048-AB2E-747A-9087-933811FF4A32}"/>
          </ac:spMkLst>
        </pc:spChg>
        <pc:spChg chg="mod">
          <ac:chgData name="Rejane Mira" userId="e7560bb74ed41b0b" providerId="LiveId" clId="{854EF585-E99A-4A05-A633-F189F3DC9EE8}" dt="2024-12-14T16:46:31.739" v="116" actId="1076"/>
          <ac:spMkLst>
            <pc:docMk/>
            <pc:sldMk cId="1537844081" sldId="262"/>
            <ac:spMk id="76" creationId="{DE5CEE18-91AE-A9C0-1C13-B81B3C15038F}"/>
          </ac:spMkLst>
        </pc:spChg>
      </pc:sldChg>
      <pc:sldChg chg="addSp delSp modSp add mod ord">
        <pc:chgData name="Rejane Mira" userId="e7560bb74ed41b0b" providerId="LiveId" clId="{854EF585-E99A-4A05-A633-F189F3DC9EE8}" dt="2024-12-14T17:08:37.154" v="148" actId="1076"/>
        <pc:sldMkLst>
          <pc:docMk/>
          <pc:sldMk cId="74139348" sldId="263"/>
        </pc:sldMkLst>
        <pc:spChg chg="del mod">
          <ac:chgData name="Rejane Mira" userId="e7560bb74ed41b0b" providerId="LiveId" clId="{854EF585-E99A-4A05-A633-F189F3DC9EE8}" dt="2024-12-14T17:06:54.563" v="119" actId="478"/>
          <ac:spMkLst>
            <pc:docMk/>
            <pc:sldMk cId="74139348" sldId="263"/>
            <ac:spMk id="2" creationId="{7DC4F1D7-4AF0-CFFC-4B45-57F8718BC69A}"/>
          </ac:spMkLst>
        </pc:spChg>
        <pc:spChg chg="add del mod">
          <ac:chgData name="Rejane Mira" userId="e7560bb74ed41b0b" providerId="LiveId" clId="{854EF585-E99A-4A05-A633-F189F3DC9EE8}" dt="2024-12-14T17:06:59.026" v="121" actId="478"/>
          <ac:spMkLst>
            <pc:docMk/>
            <pc:sldMk cId="74139348" sldId="263"/>
            <ac:spMk id="4" creationId="{DB9C55DC-FC39-9057-9D04-EDEF060CB87D}"/>
          </ac:spMkLst>
        </pc:spChg>
        <pc:spChg chg="del">
          <ac:chgData name="Rejane Mira" userId="e7560bb74ed41b0b" providerId="LiveId" clId="{854EF585-E99A-4A05-A633-F189F3DC9EE8}" dt="2024-12-14T17:06:57.101" v="120" actId="478"/>
          <ac:spMkLst>
            <pc:docMk/>
            <pc:sldMk cId="74139348" sldId="263"/>
            <ac:spMk id="76" creationId="{66FBFF60-83CE-5234-97AA-00A1B8AC9CDF}"/>
          </ac:spMkLst>
        </pc:spChg>
        <pc:picChg chg="add mod">
          <ac:chgData name="Rejane Mira" userId="e7560bb74ed41b0b" providerId="LiveId" clId="{854EF585-E99A-4A05-A633-F189F3DC9EE8}" dt="2024-12-14T17:08:37.154" v="148" actId="1076"/>
          <ac:picMkLst>
            <pc:docMk/>
            <pc:sldMk cId="74139348" sldId="263"/>
            <ac:picMk id="5" creationId="{D1781AED-7659-1B8E-B47E-F196C5D8563C}"/>
          </ac:picMkLst>
        </pc:picChg>
      </pc:sldChg>
      <pc:sldChg chg="addSp delSp modSp add mod">
        <pc:chgData name="Rejane Mira" userId="e7560bb74ed41b0b" providerId="LiveId" clId="{854EF585-E99A-4A05-A633-F189F3DC9EE8}" dt="2024-12-14T17:10:11.187" v="157" actId="2711"/>
        <pc:sldMkLst>
          <pc:docMk/>
          <pc:sldMk cId="1025349263" sldId="264"/>
        </pc:sldMkLst>
        <pc:spChg chg="add mod">
          <ac:chgData name="Rejane Mira" userId="e7560bb74ed41b0b" providerId="LiveId" clId="{854EF585-E99A-4A05-A633-F189F3DC9EE8}" dt="2024-12-14T17:10:11.187" v="157" actId="2711"/>
          <ac:spMkLst>
            <pc:docMk/>
            <pc:sldMk cId="1025349263" sldId="264"/>
            <ac:spMk id="2" creationId="{DA2B4DDB-15B6-76FC-87B0-7FDE3767A253}"/>
          </ac:spMkLst>
        </pc:spChg>
        <pc:picChg chg="del">
          <ac:chgData name="Rejane Mira" userId="e7560bb74ed41b0b" providerId="LiveId" clId="{854EF585-E99A-4A05-A633-F189F3DC9EE8}" dt="2024-12-14T17:09:04.553" v="150" actId="478"/>
          <ac:picMkLst>
            <pc:docMk/>
            <pc:sldMk cId="1025349263" sldId="264"/>
            <ac:picMk id="5" creationId="{6DF734C2-A865-2242-705C-6275FD1EB559}"/>
          </ac:picMkLst>
        </pc:picChg>
      </pc:sldChg>
      <pc:sldChg chg="modSp add mod">
        <pc:chgData name="Rejane Mira" userId="e7560bb74ed41b0b" providerId="LiveId" clId="{854EF585-E99A-4A05-A633-F189F3DC9EE8}" dt="2024-12-14T17:12:20.142" v="168" actId="207"/>
        <pc:sldMkLst>
          <pc:docMk/>
          <pc:sldMk cId="2641345388" sldId="265"/>
        </pc:sldMkLst>
        <pc:spChg chg="mod">
          <ac:chgData name="Rejane Mira" userId="e7560bb74ed41b0b" providerId="LiveId" clId="{854EF585-E99A-4A05-A633-F189F3DC9EE8}" dt="2024-12-14T17:12:20.142" v="168" actId="207"/>
          <ac:spMkLst>
            <pc:docMk/>
            <pc:sldMk cId="2641345388" sldId="265"/>
            <ac:spMk id="2" creationId="{723B85B5-6943-22B7-32B3-7B873EED4F55}"/>
          </ac:spMkLst>
        </pc:spChg>
      </pc:sldChg>
      <pc:sldChg chg="addSp modSp add mod">
        <pc:chgData name="Rejane Mira" userId="e7560bb74ed41b0b" providerId="LiveId" clId="{854EF585-E99A-4A05-A633-F189F3DC9EE8}" dt="2024-12-14T17:14:51.659" v="189" actId="1076"/>
        <pc:sldMkLst>
          <pc:docMk/>
          <pc:sldMk cId="2310638829" sldId="266"/>
        </pc:sldMkLst>
        <pc:spChg chg="mod">
          <ac:chgData name="Rejane Mira" userId="e7560bb74ed41b0b" providerId="LiveId" clId="{854EF585-E99A-4A05-A633-F189F3DC9EE8}" dt="2024-12-14T17:14:43.792" v="188" actId="1076"/>
          <ac:spMkLst>
            <pc:docMk/>
            <pc:sldMk cId="2310638829" sldId="266"/>
            <ac:spMk id="2" creationId="{BE2A7089-B367-B62A-EBA6-7983C58BD67D}"/>
          </ac:spMkLst>
        </pc:spChg>
        <pc:spChg chg="add mod">
          <ac:chgData name="Rejane Mira" userId="e7560bb74ed41b0b" providerId="LiveId" clId="{854EF585-E99A-4A05-A633-F189F3DC9EE8}" dt="2024-12-14T17:14:51.659" v="189" actId="1076"/>
          <ac:spMkLst>
            <pc:docMk/>
            <pc:sldMk cId="2310638829" sldId="266"/>
            <ac:spMk id="4" creationId="{FD1ACC85-4226-871D-2180-12AE6E81544E}"/>
          </ac:spMkLst>
        </pc:spChg>
        <pc:picChg chg="add">
          <ac:chgData name="Rejane Mira" userId="e7560bb74ed41b0b" providerId="LiveId" clId="{854EF585-E99A-4A05-A633-F189F3DC9EE8}" dt="2024-12-14T17:14:10.626" v="182"/>
          <ac:picMkLst>
            <pc:docMk/>
            <pc:sldMk cId="2310638829" sldId="266"/>
            <ac:picMk id="3" creationId="{E096144E-21A2-EB39-C12B-61454EF0C47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A8B3AECE-0940-052E-1554-37E4DD2E5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d65a04d761_0_0:notes">
            <a:extLst>
              <a:ext uri="{FF2B5EF4-FFF2-40B4-BE49-F238E27FC236}">
                <a16:creationId xmlns:a16="http://schemas.microsoft.com/office/drawing/2014/main" id="{C89EC0C4-AD6C-054D-8B97-2E99CB9272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g2d65a04d761_0_0:notes">
            <a:extLst>
              <a:ext uri="{FF2B5EF4-FFF2-40B4-BE49-F238E27FC236}">
                <a16:creationId xmlns:a16="http://schemas.microsoft.com/office/drawing/2014/main" id="{65525202-19CF-C725-58D2-D86BD78BF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0794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bbfc49410_0_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g31bbfc4941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d65a04d761_0_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g2d65a04d7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40071AA7-7A60-3737-D377-B8A57600B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d65a04d761_0_0:notes">
            <a:extLst>
              <a:ext uri="{FF2B5EF4-FFF2-40B4-BE49-F238E27FC236}">
                <a16:creationId xmlns:a16="http://schemas.microsoft.com/office/drawing/2014/main" id="{E5B7F36D-7755-4390-A19F-2C3B7C008E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g2d65a04d761_0_0:notes">
            <a:extLst>
              <a:ext uri="{FF2B5EF4-FFF2-40B4-BE49-F238E27FC236}">
                <a16:creationId xmlns:a16="http://schemas.microsoft.com/office/drawing/2014/main" id="{356E2A63-465B-B3EF-DB08-42BD8F3E67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57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863F79BD-CD90-0F00-B5D2-0D0B6E3FA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d65a04d761_0_0:notes">
            <a:extLst>
              <a:ext uri="{FF2B5EF4-FFF2-40B4-BE49-F238E27FC236}">
                <a16:creationId xmlns:a16="http://schemas.microsoft.com/office/drawing/2014/main" id="{1DB7B39F-4316-E4AF-6877-CAAAECC1CD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g2d65a04d761_0_0:notes">
            <a:extLst>
              <a:ext uri="{FF2B5EF4-FFF2-40B4-BE49-F238E27FC236}">
                <a16:creationId xmlns:a16="http://schemas.microsoft.com/office/drawing/2014/main" id="{617F2EEE-B554-CD45-5C03-93AB122E5B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1277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1AF9F49B-89BB-8FEA-1896-295B68B43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d65a04d761_0_0:notes">
            <a:extLst>
              <a:ext uri="{FF2B5EF4-FFF2-40B4-BE49-F238E27FC236}">
                <a16:creationId xmlns:a16="http://schemas.microsoft.com/office/drawing/2014/main" id="{A1594ABC-72CF-6177-863D-590AAF8B7B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g2d65a04d761_0_0:notes">
            <a:extLst>
              <a:ext uri="{FF2B5EF4-FFF2-40B4-BE49-F238E27FC236}">
                <a16:creationId xmlns:a16="http://schemas.microsoft.com/office/drawing/2014/main" id="{E98FCDF6-503A-885F-7DCE-567708E589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580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CDD02576-A7A0-632B-E611-AB516BFB3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d65a04d761_0_0:notes">
            <a:extLst>
              <a:ext uri="{FF2B5EF4-FFF2-40B4-BE49-F238E27FC236}">
                <a16:creationId xmlns:a16="http://schemas.microsoft.com/office/drawing/2014/main" id="{0D531C3D-3E5E-7110-9390-115FE40891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g2d65a04d761_0_0:notes">
            <a:extLst>
              <a:ext uri="{FF2B5EF4-FFF2-40B4-BE49-F238E27FC236}">
                <a16:creationId xmlns:a16="http://schemas.microsoft.com/office/drawing/2014/main" id="{172BF446-58A3-895B-5746-4E5EF5BC84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2307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016A512E-449F-942F-B2D9-4A35005EA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d65a04d761_0_0:notes">
            <a:extLst>
              <a:ext uri="{FF2B5EF4-FFF2-40B4-BE49-F238E27FC236}">
                <a16:creationId xmlns:a16="http://schemas.microsoft.com/office/drawing/2014/main" id="{FFFDC794-6016-8B6E-E65B-02D9252008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g2d65a04d761_0_0:notes">
            <a:extLst>
              <a:ext uri="{FF2B5EF4-FFF2-40B4-BE49-F238E27FC236}">
                <a16:creationId xmlns:a16="http://schemas.microsoft.com/office/drawing/2014/main" id="{B89F5E92-3498-944F-A3C9-F6F5B87544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775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1"/>
          </p:nvPr>
        </p:nvSpPr>
        <p:spPr>
          <a:xfrm>
            <a:off x="3403117" y="3065730"/>
            <a:ext cx="15090140" cy="768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2A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4610" y="0"/>
            <a:ext cx="8889490" cy="1071615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09234" y="1505154"/>
            <a:ext cx="4228465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2A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5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body" idx="1"/>
          </p:nvPr>
        </p:nvSpPr>
        <p:spPr>
          <a:xfrm>
            <a:off x="3403117" y="3065730"/>
            <a:ext cx="15090140" cy="768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5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pE1hY2UsPs" TargetMode="External"/><Relationship Id="rId5" Type="http://schemas.openxmlformats.org/officeDocument/2006/relationships/hyperlink" Target="https://www.youtube.com/watch?v=aju4GVWEXb0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/>
          <p:nvPr/>
        </p:nvSpPr>
        <p:spPr>
          <a:xfrm>
            <a:off x="2562699" y="6641074"/>
            <a:ext cx="1238885" cy="1431925"/>
          </a:xfrm>
          <a:custGeom>
            <a:avLst/>
            <a:gdLst/>
            <a:ahLst/>
            <a:cxnLst/>
            <a:rect l="l" t="t" r="r" b="b"/>
            <a:pathLst>
              <a:path w="1238885" h="1431925" extrusionOk="0">
                <a:moveTo>
                  <a:pt x="728271" y="0"/>
                </a:moveTo>
                <a:lnTo>
                  <a:pt x="673327" y="1447"/>
                </a:lnTo>
                <a:lnTo>
                  <a:pt x="620219" y="5793"/>
                </a:lnTo>
                <a:lnTo>
                  <a:pt x="568944" y="13042"/>
                </a:lnTo>
                <a:lnTo>
                  <a:pt x="519501" y="23200"/>
                </a:lnTo>
                <a:lnTo>
                  <a:pt x="471888" y="36271"/>
                </a:lnTo>
                <a:lnTo>
                  <a:pt x="426102" y="52260"/>
                </a:lnTo>
                <a:lnTo>
                  <a:pt x="373857" y="74890"/>
                </a:lnTo>
                <a:lnTo>
                  <a:pt x="324831" y="100928"/>
                </a:lnTo>
                <a:lnTo>
                  <a:pt x="279026" y="130371"/>
                </a:lnTo>
                <a:lnTo>
                  <a:pt x="236446" y="163219"/>
                </a:lnTo>
                <a:lnTo>
                  <a:pt x="197093" y="199470"/>
                </a:lnTo>
                <a:lnTo>
                  <a:pt x="161035" y="238908"/>
                </a:lnTo>
                <a:lnTo>
                  <a:pt x="128418" y="281290"/>
                </a:lnTo>
                <a:lnTo>
                  <a:pt x="99248" y="326615"/>
                </a:lnTo>
                <a:lnTo>
                  <a:pt x="73532" y="374882"/>
                </a:lnTo>
                <a:lnTo>
                  <a:pt x="51275" y="426091"/>
                </a:lnTo>
                <a:lnTo>
                  <a:pt x="35614" y="470723"/>
                </a:lnTo>
                <a:lnTo>
                  <a:pt x="22797" y="516807"/>
                </a:lnTo>
                <a:lnTo>
                  <a:pt x="12825" y="564346"/>
                </a:lnTo>
                <a:lnTo>
                  <a:pt x="5701" y="613339"/>
                </a:lnTo>
                <a:lnTo>
                  <a:pt x="1425" y="663785"/>
                </a:lnTo>
                <a:lnTo>
                  <a:pt x="0" y="715685"/>
                </a:lnTo>
                <a:lnTo>
                  <a:pt x="1462" y="766988"/>
                </a:lnTo>
                <a:lnTo>
                  <a:pt x="5851" y="816943"/>
                </a:lnTo>
                <a:lnTo>
                  <a:pt x="13172" y="865552"/>
                </a:lnTo>
                <a:lnTo>
                  <a:pt x="23428" y="912815"/>
                </a:lnTo>
                <a:lnTo>
                  <a:pt x="36623" y="958734"/>
                </a:lnTo>
                <a:lnTo>
                  <a:pt x="52762" y="1003309"/>
                </a:lnTo>
                <a:lnTo>
                  <a:pt x="75511" y="1054518"/>
                </a:lnTo>
                <a:lnTo>
                  <a:pt x="101560" y="1102786"/>
                </a:lnTo>
                <a:lnTo>
                  <a:pt x="130905" y="1148111"/>
                </a:lnTo>
                <a:lnTo>
                  <a:pt x="163543" y="1190493"/>
                </a:lnTo>
                <a:lnTo>
                  <a:pt x="199470" y="1229931"/>
                </a:lnTo>
                <a:lnTo>
                  <a:pt x="238437" y="1266223"/>
                </a:lnTo>
                <a:lnTo>
                  <a:pt x="280197" y="1299192"/>
                </a:lnTo>
                <a:lnTo>
                  <a:pt x="324751" y="1328835"/>
                </a:lnTo>
                <a:lnTo>
                  <a:pt x="372098" y="1355147"/>
                </a:lnTo>
                <a:lnTo>
                  <a:pt x="422238" y="1378125"/>
                </a:lnTo>
                <a:lnTo>
                  <a:pt x="465832" y="1394389"/>
                </a:lnTo>
                <a:lnTo>
                  <a:pt x="510774" y="1407704"/>
                </a:lnTo>
                <a:lnTo>
                  <a:pt x="557064" y="1418066"/>
                </a:lnTo>
                <a:lnTo>
                  <a:pt x="604703" y="1425472"/>
                </a:lnTo>
                <a:lnTo>
                  <a:pt x="653692" y="1429918"/>
                </a:lnTo>
                <a:lnTo>
                  <a:pt x="704030" y="1431401"/>
                </a:lnTo>
                <a:lnTo>
                  <a:pt x="746403" y="1430816"/>
                </a:lnTo>
                <a:lnTo>
                  <a:pt x="787333" y="1429071"/>
                </a:lnTo>
                <a:lnTo>
                  <a:pt x="826812" y="1426180"/>
                </a:lnTo>
                <a:lnTo>
                  <a:pt x="864832" y="1422155"/>
                </a:lnTo>
                <a:lnTo>
                  <a:pt x="937102" y="1410663"/>
                </a:lnTo>
                <a:lnTo>
                  <a:pt x="1004786" y="1394585"/>
                </a:lnTo>
                <a:lnTo>
                  <a:pt x="1068183" y="1373634"/>
                </a:lnTo>
                <a:lnTo>
                  <a:pt x="1127756" y="1347602"/>
                </a:lnTo>
                <a:lnTo>
                  <a:pt x="1184274" y="1316488"/>
                </a:lnTo>
                <a:lnTo>
                  <a:pt x="1238663" y="1280285"/>
                </a:lnTo>
                <a:lnTo>
                  <a:pt x="1238663" y="713716"/>
                </a:lnTo>
                <a:lnTo>
                  <a:pt x="772824" y="713716"/>
                </a:lnTo>
                <a:lnTo>
                  <a:pt x="772824" y="860916"/>
                </a:lnTo>
                <a:lnTo>
                  <a:pt x="795248" y="901469"/>
                </a:lnTo>
                <a:lnTo>
                  <a:pt x="1002356" y="909385"/>
                </a:lnTo>
                <a:lnTo>
                  <a:pt x="1002356" y="1164100"/>
                </a:lnTo>
                <a:lnTo>
                  <a:pt x="941704" y="1189147"/>
                </a:lnTo>
                <a:lnTo>
                  <a:pt x="877910" y="1208162"/>
                </a:lnTo>
                <a:lnTo>
                  <a:pt x="806826" y="1220125"/>
                </a:lnTo>
                <a:lnTo>
                  <a:pt x="767033" y="1223113"/>
                </a:lnTo>
                <a:lnTo>
                  <a:pt x="724417" y="1224109"/>
                </a:lnTo>
                <a:lnTo>
                  <a:pt x="675496" y="1221966"/>
                </a:lnTo>
                <a:lnTo>
                  <a:pt x="628526" y="1215531"/>
                </a:lnTo>
                <a:lnTo>
                  <a:pt x="583498" y="1204796"/>
                </a:lnTo>
                <a:lnTo>
                  <a:pt x="540402" y="1189754"/>
                </a:lnTo>
                <a:lnTo>
                  <a:pt x="499707" y="1170654"/>
                </a:lnTo>
                <a:lnTo>
                  <a:pt x="461932" y="1147749"/>
                </a:lnTo>
                <a:lnTo>
                  <a:pt x="427076" y="1121032"/>
                </a:lnTo>
                <a:lnTo>
                  <a:pt x="395139" y="1090500"/>
                </a:lnTo>
                <a:lnTo>
                  <a:pt x="366297" y="1056209"/>
                </a:lnTo>
                <a:lnTo>
                  <a:pt x="340861" y="1018213"/>
                </a:lnTo>
                <a:lnTo>
                  <a:pt x="318821" y="976533"/>
                </a:lnTo>
                <a:lnTo>
                  <a:pt x="300168" y="931186"/>
                </a:lnTo>
                <a:lnTo>
                  <a:pt x="285355" y="882297"/>
                </a:lnTo>
                <a:lnTo>
                  <a:pt x="274776" y="830079"/>
                </a:lnTo>
                <a:lnTo>
                  <a:pt x="268431" y="774539"/>
                </a:lnTo>
                <a:lnTo>
                  <a:pt x="266316" y="715685"/>
                </a:lnTo>
                <a:lnTo>
                  <a:pt x="268316" y="660831"/>
                </a:lnTo>
                <a:lnTo>
                  <a:pt x="274311" y="608641"/>
                </a:lnTo>
                <a:lnTo>
                  <a:pt x="284295" y="559120"/>
                </a:lnTo>
                <a:lnTo>
                  <a:pt x="298263" y="512277"/>
                </a:lnTo>
                <a:lnTo>
                  <a:pt x="315921" y="468417"/>
                </a:lnTo>
                <a:lnTo>
                  <a:pt x="336980" y="427808"/>
                </a:lnTo>
                <a:lnTo>
                  <a:pt x="361442" y="390451"/>
                </a:lnTo>
                <a:lnTo>
                  <a:pt x="389307" y="356345"/>
                </a:lnTo>
                <a:lnTo>
                  <a:pt x="420370" y="325808"/>
                </a:lnTo>
                <a:lnTo>
                  <a:pt x="454539" y="299000"/>
                </a:lnTo>
                <a:lnTo>
                  <a:pt x="491801" y="275935"/>
                </a:lnTo>
                <a:lnTo>
                  <a:pt x="532140" y="256630"/>
                </a:lnTo>
                <a:lnTo>
                  <a:pt x="575261" y="241376"/>
                </a:lnTo>
                <a:lnTo>
                  <a:pt x="620873" y="230479"/>
                </a:lnTo>
                <a:lnTo>
                  <a:pt x="668971" y="223942"/>
                </a:lnTo>
                <a:lnTo>
                  <a:pt x="719548" y="221762"/>
                </a:lnTo>
                <a:lnTo>
                  <a:pt x="750583" y="222305"/>
                </a:lnTo>
                <a:lnTo>
                  <a:pt x="807001" y="226661"/>
                </a:lnTo>
                <a:lnTo>
                  <a:pt x="856245" y="235129"/>
                </a:lnTo>
                <a:lnTo>
                  <a:pt x="900290" y="246275"/>
                </a:lnTo>
                <a:lnTo>
                  <a:pt x="939676" y="259830"/>
                </a:lnTo>
                <a:lnTo>
                  <a:pt x="975506" y="275813"/>
                </a:lnTo>
                <a:lnTo>
                  <a:pt x="1040033" y="312321"/>
                </a:lnTo>
                <a:lnTo>
                  <a:pt x="1055632" y="321539"/>
                </a:lnTo>
                <a:lnTo>
                  <a:pt x="1067660" y="328291"/>
                </a:lnTo>
                <a:lnTo>
                  <a:pt x="1079575" y="333118"/>
                </a:lnTo>
                <a:lnTo>
                  <a:pt x="1091382" y="336017"/>
                </a:lnTo>
                <a:lnTo>
                  <a:pt x="1103086" y="336984"/>
                </a:lnTo>
                <a:lnTo>
                  <a:pt x="1120558" y="334745"/>
                </a:lnTo>
                <a:lnTo>
                  <a:pt x="1136229" y="328026"/>
                </a:lnTo>
                <a:lnTo>
                  <a:pt x="1150090" y="316823"/>
                </a:lnTo>
                <a:lnTo>
                  <a:pt x="1162132" y="301132"/>
                </a:lnTo>
                <a:lnTo>
                  <a:pt x="1237711" y="183031"/>
                </a:lnTo>
                <a:lnTo>
                  <a:pt x="1201297" y="151705"/>
                </a:lnTo>
                <a:lnTo>
                  <a:pt x="1161838" y="122820"/>
                </a:lnTo>
                <a:lnTo>
                  <a:pt x="1119325" y="96378"/>
                </a:lnTo>
                <a:lnTo>
                  <a:pt x="1073752" y="72386"/>
                </a:lnTo>
                <a:lnTo>
                  <a:pt x="1025110" y="50846"/>
                </a:lnTo>
                <a:lnTo>
                  <a:pt x="982016" y="35304"/>
                </a:lnTo>
                <a:lnTo>
                  <a:pt x="936368" y="22590"/>
                </a:lnTo>
                <a:lnTo>
                  <a:pt x="888167" y="12705"/>
                </a:lnTo>
                <a:lnTo>
                  <a:pt x="837416" y="5645"/>
                </a:lnTo>
                <a:lnTo>
                  <a:pt x="784117" y="1411"/>
                </a:lnTo>
                <a:lnTo>
                  <a:pt x="728271" y="0"/>
                </a:lnTo>
                <a:close/>
              </a:path>
            </a:pathLst>
          </a:custGeom>
          <a:solidFill>
            <a:srgbClr val="00B47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Google Shape;47;p1"/>
          <p:cNvGrpSpPr/>
          <p:nvPr/>
        </p:nvGrpSpPr>
        <p:grpSpPr>
          <a:xfrm>
            <a:off x="2716765" y="1037855"/>
            <a:ext cx="14824447" cy="9232889"/>
            <a:chOff x="2716765" y="1037855"/>
            <a:chExt cx="14824447" cy="9232889"/>
          </a:xfrm>
        </p:grpSpPr>
        <p:sp>
          <p:nvSpPr>
            <p:cNvPr id="48" name="Google Shape;48;p1"/>
            <p:cNvSpPr/>
            <p:nvPr/>
          </p:nvSpPr>
          <p:spPr>
            <a:xfrm>
              <a:off x="3887482" y="6656152"/>
              <a:ext cx="883285" cy="1400810"/>
            </a:xfrm>
            <a:custGeom>
              <a:avLst/>
              <a:gdLst/>
              <a:ahLst/>
              <a:cxnLst/>
              <a:rect l="l" t="t" r="r" b="b"/>
              <a:pathLst>
                <a:path w="883285" h="1400809" extrusionOk="0">
                  <a:moveTo>
                    <a:pt x="883285" y="0"/>
                  </a:moveTo>
                  <a:lnTo>
                    <a:pt x="0" y="0"/>
                  </a:lnTo>
                  <a:lnTo>
                    <a:pt x="0" y="208280"/>
                  </a:lnTo>
                  <a:lnTo>
                    <a:pt x="0" y="595630"/>
                  </a:lnTo>
                  <a:lnTo>
                    <a:pt x="0" y="796290"/>
                  </a:lnTo>
                  <a:lnTo>
                    <a:pt x="0" y="1192530"/>
                  </a:lnTo>
                  <a:lnTo>
                    <a:pt x="0" y="1400810"/>
                  </a:lnTo>
                  <a:lnTo>
                    <a:pt x="883285" y="1400810"/>
                  </a:lnTo>
                  <a:lnTo>
                    <a:pt x="883285" y="1192530"/>
                  </a:lnTo>
                  <a:lnTo>
                    <a:pt x="262483" y="1192530"/>
                  </a:lnTo>
                  <a:lnTo>
                    <a:pt x="262483" y="796290"/>
                  </a:lnTo>
                  <a:lnTo>
                    <a:pt x="751547" y="796290"/>
                  </a:lnTo>
                  <a:lnTo>
                    <a:pt x="751547" y="595630"/>
                  </a:lnTo>
                  <a:lnTo>
                    <a:pt x="262483" y="595630"/>
                  </a:lnTo>
                  <a:lnTo>
                    <a:pt x="262483" y="208280"/>
                  </a:lnTo>
                  <a:lnTo>
                    <a:pt x="883285" y="208280"/>
                  </a:lnTo>
                  <a:lnTo>
                    <a:pt x="883285" y="0"/>
                  </a:lnTo>
                  <a:close/>
                </a:path>
              </a:pathLst>
            </a:custGeom>
            <a:solidFill>
              <a:srgbClr val="00B47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" name="Google Shape;49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16765" y="1037855"/>
              <a:ext cx="14824447" cy="923288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55CCEC6A-33CC-D3B4-687A-D32C91558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2d65a04d761_0_0">
            <a:extLst>
              <a:ext uri="{FF2B5EF4-FFF2-40B4-BE49-F238E27FC236}">
                <a16:creationId xmlns:a16="http://schemas.microsoft.com/office/drawing/2014/main" id="{BF0BB2ED-5D03-12D1-91D7-75B5288646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08238" y="-233325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2d65a04d761_0_0">
            <a:extLst>
              <a:ext uri="{FF2B5EF4-FFF2-40B4-BE49-F238E27FC236}">
                <a16:creationId xmlns:a16="http://schemas.microsoft.com/office/drawing/2014/main" id="{B82621A3-8BCB-CE6A-325B-7A8037B40A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01308">
            <a:off x="-1642176" y="3206140"/>
            <a:ext cx="4677901" cy="79599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E2A7089-B367-B62A-EBA6-7983C58BD67D}"/>
              </a:ext>
            </a:extLst>
          </p:cNvPr>
          <p:cNvSpPr txBox="1"/>
          <p:nvPr/>
        </p:nvSpPr>
        <p:spPr>
          <a:xfrm>
            <a:off x="928314" y="756685"/>
            <a:ext cx="14538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Como contribuir para a preservação dos patrimônios naturais e culturais: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1ACC85-4226-871D-2180-12AE6E81544E}"/>
              </a:ext>
            </a:extLst>
          </p:cNvPr>
          <p:cNvSpPr txBox="1"/>
          <p:nvPr/>
        </p:nvSpPr>
        <p:spPr>
          <a:xfrm>
            <a:off x="2030803" y="3012139"/>
            <a:ext cx="15524333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1"/>
              </a:buClr>
              <a:buSzPct val="107000"/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 meio da implementação de políticas públicas eficazes, </a:t>
            </a:r>
          </a:p>
          <a:p>
            <a:pPr marL="571500" indent="-571500">
              <a:buClr>
                <a:schemeClr val="bg1"/>
              </a:buClr>
              <a:buSzPct val="107000"/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estabelecimento de áreas protegidas, </a:t>
            </a:r>
          </a:p>
          <a:p>
            <a:pPr marL="571500" indent="-571500">
              <a:buClr>
                <a:schemeClr val="bg1"/>
              </a:buClr>
              <a:buSzPct val="107000"/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promoção do turismo sustentável, </a:t>
            </a:r>
          </a:p>
          <a:p>
            <a:pPr marL="571500" indent="-571500">
              <a:buClr>
                <a:schemeClr val="bg1"/>
              </a:buClr>
              <a:buSzPct val="107000"/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incentivo à participação comunitária,</a:t>
            </a:r>
          </a:p>
          <a:p>
            <a:pPr marL="571500" indent="-571500">
              <a:buClr>
                <a:schemeClr val="bg1"/>
              </a:buClr>
              <a:buSzPct val="107000"/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educação ambiental e cultural, </a:t>
            </a:r>
          </a:p>
          <a:p>
            <a:pPr marL="571500" indent="-571500">
              <a:buClr>
                <a:schemeClr val="bg1"/>
              </a:buClr>
              <a:buSzPct val="107000"/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uso de tecnologias inovadoras para o monitoramento e a conservação, </a:t>
            </a:r>
          </a:p>
          <a:p>
            <a:pPr marL="571500" indent="-571500">
              <a:buClr>
                <a:schemeClr val="bg1"/>
              </a:buClr>
              <a:buSzPct val="107000"/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valorização das práticas tradicionais de manejo dos recursos naturais, </a:t>
            </a:r>
          </a:p>
          <a:p>
            <a:pPr marL="571500" indent="-571500">
              <a:buClr>
                <a:schemeClr val="bg1"/>
              </a:buClr>
              <a:buSzPct val="107000"/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reconhecer e respeitar os direitos das comunidades locais e dos povos tradicionais.</a:t>
            </a:r>
          </a:p>
        </p:txBody>
      </p:sp>
    </p:spTree>
    <p:extLst>
      <p:ext uri="{BB962C8B-B14F-4D97-AF65-F5344CB8AC3E}">
        <p14:creationId xmlns:p14="http://schemas.microsoft.com/office/powerpoint/2010/main" val="2310638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2"/>
          <p:cNvGrpSpPr/>
          <p:nvPr/>
        </p:nvGrpSpPr>
        <p:grpSpPr>
          <a:xfrm>
            <a:off x="0" y="0"/>
            <a:ext cx="20104099" cy="10931603"/>
            <a:chOff x="0" y="0"/>
            <a:chExt cx="20104099" cy="10931603"/>
          </a:xfrm>
        </p:grpSpPr>
        <p:pic>
          <p:nvPicPr>
            <p:cNvPr id="55" name="Google Shape;5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0104099" cy="4619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8554" y="2921376"/>
              <a:ext cx="18886987" cy="80102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15985"/>
            <a:ext cx="4156448" cy="989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08238" y="0"/>
            <a:ext cx="7695861" cy="898350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"/>
          <p:cNvSpPr txBox="1"/>
          <p:nvPr/>
        </p:nvSpPr>
        <p:spPr>
          <a:xfrm>
            <a:off x="4156449" y="4247050"/>
            <a:ext cx="11696100" cy="3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75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0"/>
              <a:buFont typeface="Arial"/>
              <a:buNone/>
            </a:pPr>
            <a:r>
              <a:rPr lang="en-US" sz="1425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Nosso lugar</a:t>
            </a:r>
            <a:endParaRPr sz="1425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2540" marR="0" lvl="0" indent="0" algn="ctr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rgbClr val="000000"/>
              </a:buClr>
              <a:buSzPts val="4950"/>
              <a:buFont typeface="Arial"/>
              <a:buNone/>
            </a:pPr>
            <a:r>
              <a:rPr lang="en-US" sz="495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AULA </a:t>
            </a:r>
            <a:r>
              <a:rPr lang="en-US" sz="495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sz="495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bbfc49410_0_1"/>
          <p:cNvSpPr txBox="1">
            <a:spLocks noGrp="1"/>
          </p:cNvSpPr>
          <p:nvPr>
            <p:ph type="title"/>
          </p:nvPr>
        </p:nvSpPr>
        <p:spPr>
          <a:xfrm>
            <a:off x="9" y="808479"/>
            <a:ext cx="107505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F09B00"/>
                </a:solidFill>
              </a:rPr>
              <a:t>Patrimônio Natural</a:t>
            </a:r>
            <a:endParaRPr/>
          </a:p>
        </p:txBody>
      </p:sp>
      <p:sp>
        <p:nvSpPr>
          <p:cNvPr id="69" name="Google Shape;69;g31bbfc49410_0_1"/>
          <p:cNvSpPr txBox="1"/>
          <p:nvPr/>
        </p:nvSpPr>
        <p:spPr>
          <a:xfrm>
            <a:off x="1061600" y="2735925"/>
            <a:ext cx="18312900" cy="90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ato"/>
              <a:buChar char="●"/>
            </a:pP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Todos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os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recursos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naturais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fazem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parte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do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nosso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planeta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incluindo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água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o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ar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os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solos, as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plantas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os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animais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todos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os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ecossistemas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são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importantes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para a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manutenção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vida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no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planeta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45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5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ato"/>
              <a:buChar char="●"/>
            </a:pP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É fundamental para a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vida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Terra e a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biodiversidade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45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5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ato"/>
              <a:buChar char="●"/>
            </a:pP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É vital para a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sustentabilidade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pois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representa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 base para a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economia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verde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e para o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desenvolvimento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sustentável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45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5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ato"/>
              <a:buChar char="●"/>
            </a:pP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Pode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fornecer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oportunidades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para o turismo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sustentável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a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pesquisa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científica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a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educação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ambiental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e o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uso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responsável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dos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recursos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5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naturais</a:t>
            </a:r>
            <a:r>
              <a:rPr lang="en-US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45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ato"/>
              <a:buChar char="●"/>
            </a:pPr>
            <a:endParaRPr sz="45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0" name="Google Shape;70;g31bbfc49410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20788" y="-1079275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1bbfc49410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01308">
            <a:off x="-2189551" y="3262715"/>
            <a:ext cx="4677901" cy="7959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d65a04d761_0_0"/>
          <p:cNvSpPr txBox="1">
            <a:spLocks noGrp="1"/>
          </p:cNvSpPr>
          <p:nvPr>
            <p:ph type="title"/>
          </p:nvPr>
        </p:nvSpPr>
        <p:spPr>
          <a:xfrm>
            <a:off x="9" y="808479"/>
            <a:ext cx="107505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F09B00"/>
                </a:solidFill>
              </a:rPr>
              <a:t>Patrimônio Natural</a:t>
            </a:r>
            <a:endParaRPr/>
          </a:p>
        </p:txBody>
      </p:sp>
      <p:sp>
        <p:nvSpPr>
          <p:cNvPr id="77" name="Google Shape;77;g2d65a04d761_0_0"/>
          <p:cNvSpPr txBox="1"/>
          <p:nvPr/>
        </p:nvSpPr>
        <p:spPr>
          <a:xfrm>
            <a:off x="2139800" y="2735925"/>
            <a:ext cx="15127800" cy="6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lvl="0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Char char="●"/>
            </a:pPr>
            <a:r>
              <a:rPr lang="en-US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crescimento populacional e o desenvolvimento urbano desenfreado têm levado à conversão de áreas naturais em zonas urbanas, agrícolas e industriais, resultando na perda de biodiversidade e na fragmentação de ecossistemas. Essa fragmentação pode impedir o fluxo genético entre populações de espécies, reduzindo sua capacidade de adaptação às mudanças ambientais.</a:t>
            </a:r>
            <a:endParaRPr sz="4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8" name="Google Shape;78;g2d65a04d76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08238" y="-233325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2d65a04d761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01308">
            <a:off x="-1642176" y="3206140"/>
            <a:ext cx="4677901" cy="7959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97151D6F-E7C5-536D-DFF4-2F5A03879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d65a04d761_0_0">
            <a:extLst>
              <a:ext uri="{FF2B5EF4-FFF2-40B4-BE49-F238E27FC236}">
                <a16:creationId xmlns:a16="http://schemas.microsoft.com/office/drawing/2014/main" id="{90CDC8EE-8972-59B8-5D2B-0D60737D30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" y="808479"/>
            <a:ext cx="107505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F09B00"/>
                </a:solidFill>
              </a:rPr>
              <a:t>Patrimônio Natural</a:t>
            </a:r>
            <a:endParaRPr/>
          </a:p>
        </p:txBody>
      </p:sp>
      <p:pic>
        <p:nvPicPr>
          <p:cNvPr id="78" name="Google Shape;78;g2d65a04d761_0_0">
            <a:extLst>
              <a:ext uri="{FF2B5EF4-FFF2-40B4-BE49-F238E27FC236}">
                <a16:creationId xmlns:a16="http://schemas.microsoft.com/office/drawing/2014/main" id="{88EE05FC-CBC7-3044-FF54-CD6E187423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08238" y="-233325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2d65a04d761_0_0">
            <a:extLst>
              <a:ext uri="{FF2B5EF4-FFF2-40B4-BE49-F238E27FC236}">
                <a16:creationId xmlns:a16="http://schemas.microsoft.com/office/drawing/2014/main" id="{763C116F-1676-037A-7D60-7A28C092F5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01308">
            <a:off x="-1642176" y="3206140"/>
            <a:ext cx="4677901" cy="79599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AFB52B5-92DF-5556-976C-4FC82CFDDFD2}"/>
              </a:ext>
            </a:extLst>
          </p:cNvPr>
          <p:cNvSpPr txBox="1"/>
          <p:nvPr/>
        </p:nvSpPr>
        <p:spPr>
          <a:xfrm>
            <a:off x="2495226" y="2448732"/>
            <a:ext cx="13421533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1"/>
              </a:buClr>
              <a:buSzPct val="107000"/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Fornece serviços ecossistêmicos essenciais, como:</a:t>
            </a:r>
          </a:p>
          <a:p>
            <a:pPr lvl="8">
              <a:buClr>
                <a:schemeClr val="bg1"/>
              </a:buClr>
            </a:pPr>
            <a:r>
              <a:rPr lang="pt-BR" sz="4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a regulação do clima, </a:t>
            </a:r>
          </a:p>
          <a:p>
            <a:pPr lvl="8">
              <a:buClr>
                <a:schemeClr val="bg1"/>
              </a:buClr>
            </a:pPr>
            <a:r>
              <a:rPr lang="pt-BR" sz="4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a purificação da água, </a:t>
            </a:r>
          </a:p>
          <a:p>
            <a:pPr lvl="8">
              <a:buClr>
                <a:schemeClr val="bg1"/>
              </a:buClr>
            </a:pPr>
            <a:r>
              <a:rPr lang="pt-BR" sz="4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a polinização de cultivos e </a:t>
            </a:r>
          </a:p>
          <a:p>
            <a:pPr lvl="8">
              <a:buClr>
                <a:schemeClr val="bg1"/>
              </a:buClr>
            </a:pPr>
            <a:r>
              <a:rPr lang="pt-BR" sz="4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a proteção contra desastres naturais</a:t>
            </a:r>
            <a:r>
              <a:rPr lang="pt-BR" sz="4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lvl="8">
              <a:buClr>
                <a:schemeClr val="bg1"/>
              </a:buClr>
            </a:pPr>
            <a:endParaRPr lang="pt-BR" sz="4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indent="-571500">
              <a:buClr>
                <a:schemeClr val="bg1"/>
              </a:buClr>
              <a:buSzPct val="107000"/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Áreas naturais protegidas, como parques nacionais e reservas naturais, são importantes para a conservação da biodiversidade e dos hábitats, contribuindo para a manutenção da estabilidade dos ecossistemas e para a promoção da resiliência frente às mudanças ambientais.</a:t>
            </a:r>
          </a:p>
        </p:txBody>
      </p:sp>
    </p:spTree>
    <p:extLst>
      <p:ext uri="{BB962C8B-B14F-4D97-AF65-F5344CB8AC3E}">
        <p14:creationId xmlns:p14="http://schemas.microsoft.com/office/powerpoint/2010/main" val="106688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419D0F43-F7D5-EC2F-54B6-A888042D2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d65a04d761_0_0">
            <a:extLst>
              <a:ext uri="{FF2B5EF4-FFF2-40B4-BE49-F238E27FC236}">
                <a16:creationId xmlns:a16="http://schemas.microsoft.com/office/drawing/2014/main" id="{DE5CEE18-91AE-A9C0-1C13-B81B3C1503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971668"/>
            <a:ext cx="16431482" cy="183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>
                <a:solidFill>
                  <a:schemeClr val="accent6"/>
                </a:solidFill>
              </a:rPr>
              <a:t>Sistema Nacional de Unidades de Conservação (SNUC) Lei no de julho de 2000</a:t>
            </a:r>
            <a:endParaRPr dirty="0">
              <a:solidFill>
                <a:schemeClr val="accent6"/>
              </a:solidFill>
            </a:endParaRPr>
          </a:p>
        </p:txBody>
      </p:sp>
      <p:pic>
        <p:nvPicPr>
          <p:cNvPr id="78" name="Google Shape;78;g2d65a04d761_0_0">
            <a:extLst>
              <a:ext uri="{FF2B5EF4-FFF2-40B4-BE49-F238E27FC236}">
                <a16:creationId xmlns:a16="http://schemas.microsoft.com/office/drawing/2014/main" id="{D664D0AF-37EA-DB76-E9E4-9F67E64DAC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08238" y="-233325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2d65a04d761_0_0">
            <a:extLst>
              <a:ext uri="{FF2B5EF4-FFF2-40B4-BE49-F238E27FC236}">
                <a16:creationId xmlns:a16="http://schemas.microsoft.com/office/drawing/2014/main" id="{4B68A6CC-542E-1E5A-7A27-59FBE4F24E6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01308">
            <a:off x="-1642176" y="3206140"/>
            <a:ext cx="4677901" cy="79599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9147048-AB2E-747A-9087-933811FF4A32}"/>
              </a:ext>
            </a:extLst>
          </p:cNvPr>
          <p:cNvSpPr txBox="1"/>
          <p:nvPr/>
        </p:nvSpPr>
        <p:spPr>
          <a:xfrm>
            <a:off x="2439808" y="3741337"/>
            <a:ext cx="142133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1"/>
              </a:buClr>
              <a:buSzPct val="107000"/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Há uma lei brasileira que estabelece as categorias de Unidades de Conservação (UCs) existentes no país. </a:t>
            </a:r>
          </a:p>
          <a:p>
            <a:pPr>
              <a:buClr>
                <a:schemeClr val="bg1"/>
              </a:buClr>
              <a:buSzPct val="107000"/>
            </a:pPr>
            <a:endParaRPr lang="pt-BR" sz="4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71500" indent="-571500">
              <a:buClr>
                <a:schemeClr val="bg1"/>
              </a:buClr>
              <a:buSzPct val="107000"/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 UCs são áreas protegidas que têm como objetivo garantir a conservação da biodiversidade, dos recursos naturais e culturais, além da promoção do turismo ecológico. </a:t>
            </a:r>
          </a:p>
        </p:txBody>
      </p:sp>
    </p:spTree>
    <p:extLst>
      <p:ext uri="{BB962C8B-B14F-4D97-AF65-F5344CB8AC3E}">
        <p14:creationId xmlns:p14="http://schemas.microsoft.com/office/powerpoint/2010/main" val="153784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C42B3117-2061-412B-D93A-EECBED17A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2d65a04d761_0_0">
            <a:extLst>
              <a:ext uri="{FF2B5EF4-FFF2-40B4-BE49-F238E27FC236}">
                <a16:creationId xmlns:a16="http://schemas.microsoft.com/office/drawing/2014/main" id="{CA389818-6218-A5D9-94AC-5C2753766C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08238" y="-233325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2d65a04d761_0_0">
            <a:extLst>
              <a:ext uri="{FF2B5EF4-FFF2-40B4-BE49-F238E27FC236}">
                <a16:creationId xmlns:a16="http://schemas.microsoft.com/office/drawing/2014/main" id="{292806B6-6373-BDBE-DE52-1D7600F6F7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01308">
            <a:off x="-1642176" y="3206140"/>
            <a:ext cx="4677901" cy="795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1781AED-7659-1B8E-B47E-F196C5D85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133" y="722891"/>
            <a:ext cx="17912473" cy="986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F64BEF31-E78D-3FF2-53BD-A28F62270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2d65a04d761_0_0">
            <a:extLst>
              <a:ext uri="{FF2B5EF4-FFF2-40B4-BE49-F238E27FC236}">
                <a16:creationId xmlns:a16="http://schemas.microsoft.com/office/drawing/2014/main" id="{55E580D1-D19D-B506-56D4-6D25F5CE0A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08238" y="-233325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2d65a04d761_0_0">
            <a:extLst>
              <a:ext uri="{FF2B5EF4-FFF2-40B4-BE49-F238E27FC236}">
                <a16:creationId xmlns:a16="http://schemas.microsoft.com/office/drawing/2014/main" id="{DA2A39E2-E06D-9830-37D7-78B63A01A87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01308">
            <a:off x="-1642176" y="3206140"/>
            <a:ext cx="4677901" cy="79599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A2B4DDB-15B6-76FC-87B0-7FDE3767A253}"/>
              </a:ext>
            </a:extLst>
          </p:cNvPr>
          <p:cNvSpPr txBox="1"/>
          <p:nvPr/>
        </p:nvSpPr>
        <p:spPr>
          <a:xfrm>
            <a:off x="3627620" y="3447738"/>
            <a:ext cx="125467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Quais elementos naturais fazem parte dessa localidade?</a:t>
            </a:r>
            <a:br>
              <a:rPr lang="pt-BR" sz="9600" dirty="0"/>
            </a:br>
            <a:endParaRPr lang="pt-BR" sz="4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4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5FC3E36D-E2CA-3133-875F-73C5AD140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2d65a04d761_0_0">
            <a:extLst>
              <a:ext uri="{FF2B5EF4-FFF2-40B4-BE49-F238E27FC236}">
                <a16:creationId xmlns:a16="http://schemas.microsoft.com/office/drawing/2014/main" id="{258B1B2F-5BAB-AC3F-2D68-78E00335D0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08238" y="-233325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2d65a04d761_0_0">
            <a:extLst>
              <a:ext uri="{FF2B5EF4-FFF2-40B4-BE49-F238E27FC236}">
                <a16:creationId xmlns:a16="http://schemas.microsoft.com/office/drawing/2014/main" id="{46C17134-0CA1-F4D1-E025-7D026BCDE2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01308">
            <a:off x="-1642176" y="3206140"/>
            <a:ext cx="4677901" cy="79599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23B85B5-6943-22B7-32B3-7B873EED4F55}"/>
              </a:ext>
            </a:extLst>
          </p:cNvPr>
          <p:cNvSpPr txBox="1"/>
          <p:nvPr/>
        </p:nvSpPr>
        <p:spPr>
          <a:xfrm>
            <a:off x="1981200" y="3447738"/>
            <a:ext cx="151942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Problemas ambientais e soluções possíveis</a:t>
            </a:r>
            <a:endParaRPr lang="pt-BR" sz="6000" dirty="0">
              <a:solidFill>
                <a:schemeClr val="accent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pt-BR" sz="6000" dirty="0">
              <a:solidFill>
                <a:schemeClr val="accent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pt-BR" sz="6000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Ecoturismo, uma ferramenta de educação ambiental</a:t>
            </a:r>
            <a:endParaRPr lang="pt-BR" sz="6000" dirty="0">
              <a:solidFill>
                <a:schemeClr val="accent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br>
              <a:rPr lang="pt-BR" sz="9600" dirty="0"/>
            </a:br>
            <a:endParaRPr lang="pt-BR" sz="4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45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Personalizar</PresentationFormat>
  <Paragraphs>38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Lato</vt:lpstr>
      <vt:lpstr>Lato Light</vt:lpstr>
      <vt:lpstr>Office Theme</vt:lpstr>
      <vt:lpstr>Apresentação do PowerPoint</vt:lpstr>
      <vt:lpstr>Apresentação do PowerPoint</vt:lpstr>
      <vt:lpstr>Patrimônio Natural</vt:lpstr>
      <vt:lpstr>Patrimônio Natural</vt:lpstr>
      <vt:lpstr>Patrimônio Natural</vt:lpstr>
      <vt:lpstr>Sistema Nacional de Unidades de Conservação (SNUC) Lei no de julho de 2000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Rejane Mira</cp:lastModifiedBy>
  <cp:revision>1</cp:revision>
  <dcterms:created xsi:type="dcterms:W3CDTF">2024-10-04T14:34:38Z</dcterms:created>
  <dcterms:modified xsi:type="dcterms:W3CDTF">2024-12-14T17:15:12Z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2024-10-04T00:00:00Z</vt:filetime>
  </property>
  <property fmtid="{D5CDD505-2E9C-101B-9397-08002B2CF9AE}" pid="3" name="Creator">
    <vt:lpwstr>Adobe InDesign 19.5 (Windows)</vt:lpwstr>
  </property>
  <property fmtid="{D5CDD505-2E9C-101B-9397-08002B2CF9AE}" pid="4" name="LastSaved">
    <vt:filetime>2024-10-04T00:00:00Z</vt:filetime>
  </property>
  <property fmtid="{D5CDD505-2E9C-101B-9397-08002B2CF9AE}" pid="5" name="Producer">
    <vt:lpwstr>Adobe PDF Library 17.0</vt:lpwstr>
  </property>
</Properties>
</file>