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71" r:id="rId6"/>
    <p:sldId id="262" r:id="rId7"/>
    <p:sldId id="274" r:id="rId8"/>
    <p:sldId id="275" r:id="rId9"/>
    <p:sldId id="261" r:id="rId10"/>
    <p:sldId id="257" r:id="rId11"/>
  </p:sldIdLst>
  <p:sldSz cx="20104100" cy="11309350"/>
  <p:notesSz cx="20104100" cy="1130935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Lato Black" panose="020F0502020204030203" pitchFamily="34" charset="0"/>
      <p:bold r:id="rId17"/>
      <p:boldItalic r:id="rId18"/>
    </p:embeddedFont>
    <p:embeddedFont>
      <p:font typeface="Lato Light" panose="020F05020202040302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2d1ul3TzIfMBgPkPbahYj6/Zk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51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Ribeiro" userId="258e4dd3e00bcc59" providerId="LiveId" clId="{A4A394C9-BBBE-49F9-88CF-5B164A9D846B}"/>
    <pc:docChg chg="modSld">
      <pc:chgData name="Ernesto Ribeiro" userId="258e4dd3e00bcc59" providerId="LiveId" clId="{A4A394C9-BBBE-49F9-88CF-5B164A9D846B}" dt="2024-12-23T12:58:09.192" v="224" actId="20577"/>
      <pc:docMkLst>
        <pc:docMk/>
      </pc:docMkLst>
      <pc:sldChg chg="modSp mod">
        <pc:chgData name="Ernesto Ribeiro" userId="258e4dd3e00bcc59" providerId="LiveId" clId="{A4A394C9-BBBE-49F9-88CF-5B164A9D846B}" dt="2024-12-23T12:58:09.192" v="224" actId="20577"/>
        <pc:sldMkLst>
          <pc:docMk/>
          <pc:sldMk cId="0" sldId="261"/>
        </pc:sldMkLst>
        <pc:spChg chg="mod">
          <ac:chgData name="Ernesto Ribeiro" userId="258e4dd3e00bcc59" providerId="LiveId" clId="{A4A394C9-BBBE-49F9-88CF-5B164A9D846B}" dt="2024-12-23T12:58:09.192" v="224" actId="20577"/>
          <ac:spMkLst>
            <pc:docMk/>
            <pc:sldMk cId="0" sldId="261"/>
            <ac:spMk id="84" creationId="{00000000-0000-0000-0000-000000000000}"/>
          </ac:spMkLst>
        </pc:spChg>
      </pc:sldChg>
      <pc:sldChg chg="modSp mod">
        <pc:chgData name="Ernesto Ribeiro" userId="258e4dd3e00bcc59" providerId="LiveId" clId="{A4A394C9-BBBE-49F9-88CF-5B164A9D846B}" dt="2024-12-23T12:35:34.424" v="12" actId="20577"/>
        <pc:sldMkLst>
          <pc:docMk/>
          <pc:sldMk cId="0" sldId="262"/>
        </pc:sldMkLst>
        <pc:spChg chg="mod">
          <ac:chgData name="Ernesto Ribeiro" userId="258e4dd3e00bcc59" providerId="LiveId" clId="{A4A394C9-BBBE-49F9-88CF-5B164A9D846B}" dt="2024-12-23T12:35:34.424" v="12" actId="20577"/>
          <ac:spMkLst>
            <pc:docMk/>
            <pc:sldMk cId="0" sldId="262"/>
            <ac:spMk id="92" creationId="{00000000-0000-0000-0000-000000000000}"/>
          </ac:spMkLst>
        </pc:spChg>
      </pc:sldChg>
      <pc:sldChg chg="modSp mod">
        <pc:chgData name="Ernesto Ribeiro" userId="258e4dd3e00bcc59" providerId="LiveId" clId="{A4A394C9-BBBE-49F9-88CF-5B164A9D846B}" dt="2024-12-23T12:57:48.262" v="223" actId="20577"/>
        <pc:sldMkLst>
          <pc:docMk/>
          <pc:sldMk cId="4177377090" sldId="274"/>
        </pc:sldMkLst>
        <pc:spChg chg="mod">
          <ac:chgData name="Ernesto Ribeiro" userId="258e4dd3e00bcc59" providerId="LiveId" clId="{A4A394C9-BBBE-49F9-88CF-5B164A9D846B}" dt="2024-12-23T12:57:48.262" v="223" actId="20577"/>
          <ac:spMkLst>
            <pc:docMk/>
            <pc:sldMk cId="4177377090" sldId="274"/>
            <ac:spMk id="92" creationId="{ABD3185B-4514-A817-6E66-E754A79A486C}"/>
          </ac:spMkLst>
        </pc:spChg>
      </pc:sldChg>
    </pc:docChg>
  </pc:docChgLst>
  <pc:docChgLst>
    <pc:chgData name="Rejane Mira" userId="e7560bb74ed41b0b" providerId="LiveId" clId="{35CDDEB1-DD7A-4137-BDD8-FE44C7F44A31}"/>
    <pc:docChg chg="delSld modSld sldOrd">
      <pc:chgData name="Rejane Mira" userId="e7560bb74ed41b0b" providerId="LiveId" clId="{35CDDEB1-DD7A-4137-BDD8-FE44C7F44A31}" dt="2024-12-14T16:27:02.017" v="3" actId="20577"/>
      <pc:docMkLst>
        <pc:docMk/>
      </pc:docMkLst>
      <pc:sldChg chg="ord modNotes">
        <pc:chgData name="Rejane Mira" userId="e7560bb74ed41b0b" providerId="LiveId" clId="{35CDDEB1-DD7A-4137-BDD8-FE44C7F44A31}" dt="2024-12-14T16:11:21.848" v="1"/>
        <pc:sldMkLst>
          <pc:docMk/>
          <pc:sldMk cId="0" sldId="257"/>
        </pc:sldMkLst>
      </pc:sldChg>
      <pc:sldChg chg="modSp mod">
        <pc:chgData name="Rejane Mira" userId="e7560bb74ed41b0b" providerId="LiveId" clId="{35CDDEB1-DD7A-4137-BDD8-FE44C7F44A31}" dt="2024-12-14T16:27:02.017" v="3" actId="20577"/>
        <pc:sldMkLst>
          <pc:docMk/>
          <pc:sldMk cId="0" sldId="258"/>
        </pc:sldMkLst>
        <pc:spChg chg="mod">
          <ac:chgData name="Rejane Mira" userId="e7560bb74ed41b0b" providerId="LiveId" clId="{35CDDEB1-DD7A-4137-BDD8-FE44C7F44A31}" dt="2024-12-14T16:27:02.017" v="3" actId="20577"/>
          <ac:spMkLst>
            <pc:docMk/>
            <pc:sldMk cId="0" sldId="258"/>
            <ac:spMk id="63" creationId="{00000000-0000-0000-0000-000000000000}"/>
          </ac:spMkLst>
        </pc:spChg>
      </pc:sldChg>
      <pc:sldChg chg="del">
        <pc:chgData name="Rejane Mira" userId="e7560bb74ed41b0b" providerId="LiveId" clId="{35CDDEB1-DD7A-4137-BDD8-FE44C7F44A31}" dt="2024-12-14T16:11:25.727" v="2" actId="2696"/>
        <pc:sldMkLst>
          <pc:docMk/>
          <pc:sldMk cId="2000365199" sldId="270"/>
        </pc:sldMkLst>
      </pc:sldChg>
    </pc:docChg>
  </pc:docChgLst>
  <pc:docChgLst>
    <pc:chgData name="Rejane Mira" userId="e7560bb74ed41b0b" providerId="LiveId" clId="{18C68543-9E0C-4EA2-B708-7EC22177D1D2}"/>
    <pc:docChg chg="undo custSel addSld delSld modSld sldOrd">
      <pc:chgData name="Rejane Mira" userId="e7560bb74ed41b0b" providerId="LiveId" clId="{18C68543-9E0C-4EA2-B708-7EC22177D1D2}" dt="2024-12-10T17:11:31.333" v="300" actId="21"/>
      <pc:docMkLst>
        <pc:docMk/>
      </pc:docMkLst>
      <pc:sldChg chg="modSp mod">
        <pc:chgData name="Rejane Mira" userId="e7560bb74ed41b0b" providerId="LiveId" clId="{18C68543-9E0C-4EA2-B708-7EC22177D1D2}" dt="2024-12-10T16:16:33.135" v="257" actId="20577"/>
        <pc:sldMkLst>
          <pc:docMk/>
          <pc:sldMk cId="0" sldId="258"/>
        </pc:sldMkLst>
        <pc:spChg chg="mod">
          <ac:chgData name="Rejane Mira" userId="e7560bb74ed41b0b" providerId="LiveId" clId="{18C68543-9E0C-4EA2-B708-7EC22177D1D2}" dt="2024-12-10T16:16:33.135" v="257" actId="20577"/>
          <ac:spMkLst>
            <pc:docMk/>
            <pc:sldMk cId="0" sldId="258"/>
            <ac:spMk id="63" creationId="{00000000-0000-0000-0000-000000000000}"/>
          </ac:spMkLst>
        </pc:spChg>
      </pc:sldChg>
      <pc:sldChg chg="modSp add del mod">
        <pc:chgData name="Rejane Mira" userId="e7560bb74ed41b0b" providerId="LiveId" clId="{18C68543-9E0C-4EA2-B708-7EC22177D1D2}" dt="2024-12-10T16:19:28.753" v="274" actId="47"/>
        <pc:sldMkLst>
          <pc:docMk/>
          <pc:sldMk cId="0" sldId="261"/>
        </pc:sldMkLst>
        <pc:picChg chg="mod">
          <ac:chgData name="Rejane Mira" userId="e7560bb74ed41b0b" providerId="LiveId" clId="{18C68543-9E0C-4EA2-B708-7EC22177D1D2}" dt="2024-12-10T13:52:33.581" v="0" actId="1076"/>
          <ac:picMkLst>
            <pc:docMk/>
            <pc:sldMk cId="0" sldId="261"/>
            <ac:picMk id="86" creationId="{00000000-0000-0000-0000-000000000000}"/>
          </ac:picMkLst>
        </pc:picChg>
      </pc:sldChg>
      <pc:sldChg chg="modSp add del mod">
        <pc:chgData name="Rejane Mira" userId="e7560bb74ed41b0b" providerId="LiveId" clId="{18C68543-9E0C-4EA2-B708-7EC22177D1D2}" dt="2024-12-10T16:19:25.168" v="272" actId="47"/>
        <pc:sldMkLst>
          <pc:docMk/>
          <pc:sldMk cId="0" sldId="262"/>
        </pc:sldMkLst>
        <pc:spChg chg="mod">
          <ac:chgData name="Rejane Mira" userId="e7560bb74ed41b0b" providerId="LiveId" clId="{18C68543-9E0C-4EA2-B708-7EC22177D1D2}" dt="2024-12-10T15:14:27.842" v="212" actId="14100"/>
          <ac:spMkLst>
            <pc:docMk/>
            <pc:sldMk cId="0" sldId="262"/>
            <ac:spMk id="92" creationId="{00000000-0000-0000-0000-000000000000}"/>
          </ac:spMkLst>
        </pc:spChg>
      </pc:sldChg>
      <pc:sldChg chg="addSp delSp modSp del mod">
        <pc:chgData name="Rejane Mira" userId="e7560bb74ed41b0b" providerId="LiveId" clId="{18C68543-9E0C-4EA2-B708-7EC22177D1D2}" dt="2024-12-10T16:18:04.309" v="261" actId="2696"/>
        <pc:sldMkLst>
          <pc:docMk/>
          <pc:sldMk cId="0" sldId="263"/>
        </pc:sldMkLst>
      </pc:sldChg>
      <pc:sldChg chg="del ord modNotes">
        <pc:chgData name="Rejane Mira" userId="e7560bb74ed41b0b" providerId="LiveId" clId="{18C68543-9E0C-4EA2-B708-7EC22177D1D2}" dt="2024-12-10T16:19:01.825" v="263" actId="47"/>
        <pc:sldMkLst>
          <pc:docMk/>
          <pc:sldMk cId="0" sldId="264"/>
        </pc:sldMkLst>
      </pc:sldChg>
      <pc:sldChg chg="del">
        <pc:chgData name="Rejane Mira" userId="e7560bb74ed41b0b" providerId="LiveId" clId="{18C68543-9E0C-4EA2-B708-7EC22177D1D2}" dt="2024-12-10T16:18:59.483" v="262" actId="47"/>
        <pc:sldMkLst>
          <pc:docMk/>
          <pc:sldMk cId="0" sldId="265"/>
        </pc:sldMkLst>
      </pc:sldChg>
      <pc:sldChg chg="del">
        <pc:chgData name="Rejane Mira" userId="e7560bb74ed41b0b" providerId="LiveId" clId="{18C68543-9E0C-4EA2-B708-7EC22177D1D2}" dt="2024-12-10T16:19:02.718" v="264" actId="47"/>
        <pc:sldMkLst>
          <pc:docMk/>
          <pc:sldMk cId="0" sldId="266"/>
        </pc:sldMkLst>
      </pc:sldChg>
      <pc:sldChg chg="del">
        <pc:chgData name="Rejane Mira" userId="e7560bb74ed41b0b" providerId="LiveId" clId="{18C68543-9E0C-4EA2-B708-7EC22177D1D2}" dt="2024-12-10T16:19:03.358" v="265" actId="47"/>
        <pc:sldMkLst>
          <pc:docMk/>
          <pc:sldMk cId="0" sldId="267"/>
        </pc:sldMkLst>
      </pc:sldChg>
      <pc:sldChg chg="del">
        <pc:chgData name="Rejane Mira" userId="e7560bb74ed41b0b" providerId="LiveId" clId="{18C68543-9E0C-4EA2-B708-7EC22177D1D2}" dt="2024-12-10T16:19:04.324" v="266" actId="47"/>
        <pc:sldMkLst>
          <pc:docMk/>
          <pc:sldMk cId="0" sldId="268"/>
        </pc:sldMkLst>
      </pc:sldChg>
      <pc:sldChg chg="del">
        <pc:chgData name="Rejane Mira" userId="e7560bb74ed41b0b" providerId="LiveId" clId="{18C68543-9E0C-4EA2-B708-7EC22177D1D2}" dt="2024-12-10T16:19:04.610" v="267" actId="47"/>
        <pc:sldMkLst>
          <pc:docMk/>
          <pc:sldMk cId="0" sldId="269"/>
        </pc:sldMkLst>
      </pc:sldChg>
      <pc:sldChg chg="delSp add del mod">
        <pc:chgData name="Rejane Mira" userId="e7560bb74ed41b0b" providerId="LiveId" clId="{18C68543-9E0C-4EA2-B708-7EC22177D1D2}" dt="2024-12-10T17:11:31.333" v="300" actId="21"/>
        <pc:sldMkLst>
          <pc:docMk/>
          <pc:sldMk cId="2000365199" sldId="270"/>
        </pc:sldMkLst>
      </pc:sldChg>
      <pc:sldChg chg="del ord">
        <pc:chgData name="Rejane Mira" userId="e7560bb74ed41b0b" providerId="LiveId" clId="{18C68543-9E0C-4EA2-B708-7EC22177D1D2}" dt="2024-12-10T16:17:17.298" v="260" actId="2696"/>
        <pc:sldMkLst>
          <pc:docMk/>
          <pc:sldMk cId="1180441145" sldId="272"/>
        </pc:sldMkLst>
      </pc:sldChg>
      <pc:sldChg chg="new del">
        <pc:chgData name="Rejane Mira" userId="e7560bb74ed41b0b" providerId="LiveId" clId="{18C68543-9E0C-4EA2-B708-7EC22177D1D2}" dt="2024-12-10T14:24:42.333" v="20" actId="2696"/>
        <pc:sldMkLst>
          <pc:docMk/>
          <pc:sldMk cId="894035527" sldId="273"/>
        </pc:sldMkLst>
      </pc:sldChg>
      <pc:sldChg chg="modSp add del mod ord">
        <pc:chgData name="Rejane Mira" userId="e7560bb74ed41b0b" providerId="LiveId" clId="{18C68543-9E0C-4EA2-B708-7EC22177D1D2}" dt="2024-12-10T17:10:36.584" v="288" actId="115"/>
        <pc:sldMkLst>
          <pc:docMk/>
          <pc:sldMk cId="4177377090" sldId="274"/>
        </pc:sldMkLst>
        <pc:spChg chg="mod">
          <ac:chgData name="Rejane Mira" userId="e7560bb74ed41b0b" providerId="LiveId" clId="{18C68543-9E0C-4EA2-B708-7EC22177D1D2}" dt="2024-12-10T15:15:30.107" v="219" actId="1076"/>
          <ac:spMkLst>
            <pc:docMk/>
            <pc:sldMk cId="4177377090" sldId="274"/>
            <ac:spMk id="91" creationId="{94E61E4D-7C49-45CE-38CF-D621F1196756}"/>
          </ac:spMkLst>
        </pc:spChg>
        <pc:spChg chg="mod">
          <ac:chgData name="Rejane Mira" userId="e7560bb74ed41b0b" providerId="LiveId" clId="{18C68543-9E0C-4EA2-B708-7EC22177D1D2}" dt="2024-12-10T17:10:36.584" v="288" actId="115"/>
          <ac:spMkLst>
            <pc:docMk/>
            <pc:sldMk cId="4177377090" sldId="274"/>
            <ac:spMk id="92" creationId="{ABD3185B-4514-A817-6E66-E754A79A486C}"/>
          </ac:spMkLst>
        </pc:spChg>
        <pc:picChg chg="mod">
          <ac:chgData name="Rejane Mira" userId="e7560bb74ed41b0b" providerId="LiveId" clId="{18C68543-9E0C-4EA2-B708-7EC22177D1D2}" dt="2024-12-10T16:13:52.816" v="255" actId="1076"/>
          <ac:picMkLst>
            <pc:docMk/>
            <pc:sldMk cId="4177377090" sldId="274"/>
            <ac:picMk id="94" creationId="{5182FF20-6633-FBE0-E84C-B0FA39886187}"/>
          </ac:picMkLst>
        </pc:picChg>
      </pc:sldChg>
      <pc:sldChg chg="new del">
        <pc:chgData name="Rejane Mira" userId="e7560bb74ed41b0b" providerId="LiveId" clId="{18C68543-9E0C-4EA2-B708-7EC22177D1D2}" dt="2024-12-10T15:14:13.196" v="211" actId="47"/>
        <pc:sldMkLst>
          <pc:docMk/>
          <pc:sldMk cId="901357872" sldId="275"/>
        </pc:sldMkLst>
      </pc:sldChg>
      <pc:sldChg chg="modSp add mod">
        <pc:chgData name="Rejane Mira" userId="e7560bb74ed41b0b" providerId="LiveId" clId="{18C68543-9E0C-4EA2-B708-7EC22177D1D2}" dt="2024-12-10T17:11:09.361" v="299" actId="115"/>
        <pc:sldMkLst>
          <pc:docMk/>
          <pc:sldMk cId="2035513834" sldId="275"/>
        </pc:sldMkLst>
        <pc:spChg chg="mod">
          <ac:chgData name="Rejane Mira" userId="e7560bb74ed41b0b" providerId="LiveId" clId="{18C68543-9E0C-4EA2-B708-7EC22177D1D2}" dt="2024-12-10T17:11:09.361" v="299" actId="115"/>
          <ac:spMkLst>
            <pc:docMk/>
            <pc:sldMk cId="2035513834" sldId="275"/>
            <ac:spMk id="92" creationId="{CA30B7B5-5D29-4595-8012-9D8DC9FBFD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1F32B490-90CD-C66A-76B8-52B65A467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>
            <a:extLst>
              <a:ext uri="{FF2B5EF4-FFF2-40B4-BE49-F238E27FC236}">
                <a16:creationId xmlns:a16="http://schemas.microsoft.com/office/drawing/2014/main" id="{70134816-7FF6-36A7-7964-9D55495F08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57139CBC-6231-4033-4EEA-BA4C52F559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784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658b413d5_0_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658b413d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1C7B3B4A-ACCB-0D11-AF26-94B10AC37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658b413d5_0_7:notes">
            <a:extLst>
              <a:ext uri="{FF2B5EF4-FFF2-40B4-BE49-F238E27FC236}">
                <a16:creationId xmlns:a16="http://schemas.microsoft.com/office/drawing/2014/main" id="{C23D99CC-7C2A-A34C-DB33-487383894F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658b413d5_0_7:notes">
            <a:extLst>
              <a:ext uri="{FF2B5EF4-FFF2-40B4-BE49-F238E27FC236}">
                <a16:creationId xmlns:a16="http://schemas.microsoft.com/office/drawing/2014/main" id="{8E837307-024C-A31C-F507-FEDBA59D5F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306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7F436F13-DEF7-2CF3-3E0F-A1A2C799B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658b413d5_0_7:notes">
            <a:extLst>
              <a:ext uri="{FF2B5EF4-FFF2-40B4-BE49-F238E27FC236}">
                <a16:creationId xmlns:a16="http://schemas.microsoft.com/office/drawing/2014/main" id="{0902965E-4DE1-A1F3-1845-FE1318E04D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658b413d5_0_7:notes">
            <a:extLst>
              <a:ext uri="{FF2B5EF4-FFF2-40B4-BE49-F238E27FC236}">
                <a16:creationId xmlns:a16="http://schemas.microsoft.com/office/drawing/2014/main" id="{8F855080-ACDA-3705-FF06-C2E32F68D3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96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658b413d5_0_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d658b41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4610" y="0"/>
            <a:ext cx="8889490" cy="10716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09234" y="1505154"/>
            <a:ext cx="4228465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bFjpK6E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2562699" y="6641074"/>
            <a:ext cx="1238885" cy="1431925"/>
          </a:xfrm>
          <a:custGeom>
            <a:avLst/>
            <a:gdLst/>
            <a:ahLst/>
            <a:cxnLst/>
            <a:rect l="l" t="t" r="r" b="b"/>
            <a:pathLst>
              <a:path w="1238885" h="1431925" extrusionOk="0">
                <a:moveTo>
                  <a:pt x="728271" y="0"/>
                </a:moveTo>
                <a:lnTo>
                  <a:pt x="673327" y="1447"/>
                </a:lnTo>
                <a:lnTo>
                  <a:pt x="620219" y="5793"/>
                </a:lnTo>
                <a:lnTo>
                  <a:pt x="568944" y="13042"/>
                </a:lnTo>
                <a:lnTo>
                  <a:pt x="519501" y="23200"/>
                </a:lnTo>
                <a:lnTo>
                  <a:pt x="471888" y="36271"/>
                </a:lnTo>
                <a:lnTo>
                  <a:pt x="426102" y="52260"/>
                </a:lnTo>
                <a:lnTo>
                  <a:pt x="373857" y="74890"/>
                </a:lnTo>
                <a:lnTo>
                  <a:pt x="324831" y="100928"/>
                </a:lnTo>
                <a:lnTo>
                  <a:pt x="279026" y="130371"/>
                </a:lnTo>
                <a:lnTo>
                  <a:pt x="236446" y="163219"/>
                </a:lnTo>
                <a:lnTo>
                  <a:pt x="197093" y="199470"/>
                </a:lnTo>
                <a:lnTo>
                  <a:pt x="161035" y="238908"/>
                </a:lnTo>
                <a:lnTo>
                  <a:pt x="128418" y="281290"/>
                </a:lnTo>
                <a:lnTo>
                  <a:pt x="99248" y="326615"/>
                </a:lnTo>
                <a:lnTo>
                  <a:pt x="73532" y="374882"/>
                </a:lnTo>
                <a:lnTo>
                  <a:pt x="51275" y="426091"/>
                </a:lnTo>
                <a:lnTo>
                  <a:pt x="35614" y="470723"/>
                </a:lnTo>
                <a:lnTo>
                  <a:pt x="22797" y="516807"/>
                </a:lnTo>
                <a:lnTo>
                  <a:pt x="12825" y="564346"/>
                </a:lnTo>
                <a:lnTo>
                  <a:pt x="5701" y="613339"/>
                </a:lnTo>
                <a:lnTo>
                  <a:pt x="1425" y="663785"/>
                </a:lnTo>
                <a:lnTo>
                  <a:pt x="0" y="715685"/>
                </a:lnTo>
                <a:lnTo>
                  <a:pt x="1462" y="766988"/>
                </a:lnTo>
                <a:lnTo>
                  <a:pt x="5851" y="816943"/>
                </a:lnTo>
                <a:lnTo>
                  <a:pt x="13172" y="865552"/>
                </a:lnTo>
                <a:lnTo>
                  <a:pt x="23428" y="912815"/>
                </a:lnTo>
                <a:lnTo>
                  <a:pt x="36623" y="958734"/>
                </a:lnTo>
                <a:lnTo>
                  <a:pt x="52762" y="1003309"/>
                </a:lnTo>
                <a:lnTo>
                  <a:pt x="75511" y="1054518"/>
                </a:lnTo>
                <a:lnTo>
                  <a:pt x="101560" y="1102786"/>
                </a:lnTo>
                <a:lnTo>
                  <a:pt x="130905" y="1148111"/>
                </a:lnTo>
                <a:lnTo>
                  <a:pt x="163543" y="1190493"/>
                </a:lnTo>
                <a:lnTo>
                  <a:pt x="199470" y="1229931"/>
                </a:lnTo>
                <a:lnTo>
                  <a:pt x="238437" y="1266223"/>
                </a:lnTo>
                <a:lnTo>
                  <a:pt x="280197" y="1299192"/>
                </a:lnTo>
                <a:lnTo>
                  <a:pt x="324751" y="1328835"/>
                </a:lnTo>
                <a:lnTo>
                  <a:pt x="372098" y="1355147"/>
                </a:lnTo>
                <a:lnTo>
                  <a:pt x="422238" y="1378125"/>
                </a:lnTo>
                <a:lnTo>
                  <a:pt x="465832" y="1394389"/>
                </a:lnTo>
                <a:lnTo>
                  <a:pt x="510774" y="1407704"/>
                </a:lnTo>
                <a:lnTo>
                  <a:pt x="557064" y="1418066"/>
                </a:lnTo>
                <a:lnTo>
                  <a:pt x="604703" y="1425472"/>
                </a:lnTo>
                <a:lnTo>
                  <a:pt x="653692" y="1429918"/>
                </a:lnTo>
                <a:lnTo>
                  <a:pt x="704030" y="1431401"/>
                </a:lnTo>
                <a:lnTo>
                  <a:pt x="746403" y="1430816"/>
                </a:lnTo>
                <a:lnTo>
                  <a:pt x="787333" y="1429071"/>
                </a:lnTo>
                <a:lnTo>
                  <a:pt x="826812" y="1426180"/>
                </a:lnTo>
                <a:lnTo>
                  <a:pt x="864832" y="1422155"/>
                </a:lnTo>
                <a:lnTo>
                  <a:pt x="937102" y="1410663"/>
                </a:lnTo>
                <a:lnTo>
                  <a:pt x="1004786" y="1394585"/>
                </a:lnTo>
                <a:lnTo>
                  <a:pt x="1068183" y="1373634"/>
                </a:lnTo>
                <a:lnTo>
                  <a:pt x="1127756" y="1347602"/>
                </a:lnTo>
                <a:lnTo>
                  <a:pt x="1184274" y="1316488"/>
                </a:lnTo>
                <a:lnTo>
                  <a:pt x="1238663" y="1280285"/>
                </a:lnTo>
                <a:lnTo>
                  <a:pt x="1238663" y="713716"/>
                </a:lnTo>
                <a:lnTo>
                  <a:pt x="772824" y="713716"/>
                </a:lnTo>
                <a:lnTo>
                  <a:pt x="772824" y="860916"/>
                </a:lnTo>
                <a:lnTo>
                  <a:pt x="795248" y="901469"/>
                </a:lnTo>
                <a:lnTo>
                  <a:pt x="1002356" y="909385"/>
                </a:lnTo>
                <a:lnTo>
                  <a:pt x="1002356" y="1164100"/>
                </a:lnTo>
                <a:lnTo>
                  <a:pt x="941704" y="1189147"/>
                </a:lnTo>
                <a:lnTo>
                  <a:pt x="877910" y="1208162"/>
                </a:lnTo>
                <a:lnTo>
                  <a:pt x="806826" y="1220125"/>
                </a:lnTo>
                <a:lnTo>
                  <a:pt x="767033" y="1223113"/>
                </a:lnTo>
                <a:lnTo>
                  <a:pt x="724417" y="1224109"/>
                </a:lnTo>
                <a:lnTo>
                  <a:pt x="675496" y="1221966"/>
                </a:lnTo>
                <a:lnTo>
                  <a:pt x="628526" y="1215531"/>
                </a:lnTo>
                <a:lnTo>
                  <a:pt x="583498" y="1204796"/>
                </a:lnTo>
                <a:lnTo>
                  <a:pt x="540402" y="1189754"/>
                </a:lnTo>
                <a:lnTo>
                  <a:pt x="499707" y="1170654"/>
                </a:lnTo>
                <a:lnTo>
                  <a:pt x="461932" y="1147749"/>
                </a:lnTo>
                <a:lnTo>
                  <a:pt x="427076" y="1121032"/>
                </a:lnTo>
                <a:lnTo>
                  <a:pt x="395139" y="1090500"/>
                </a:lnTo>
                <a:lnTo>
                  <a:pt x="366297" y="1056209"/>
                </a:lnTo>
                <a:lnTo>
                  <a:pt x="340861" y="1018213"/>
                </a:lnTo>
                <a:lnTo>
                  <a:pt x="318821" y="976533"/>
                </a:lnTo>
                <a:lnTo>
                  <a:pt x="300168" y="931186"/>
                </a:lnTo>
                <a:lnTo>
                  <a:pt x="285355" y="882297"/>
                </a:lnTo>
                <a:lnTo>
                  <a:pt x="274776" y="830079"/>
                </a:lnTo>
                <a:lnTo>
                  <a:pt x="268431" y="774539"/>
                </a:lnTo>
                <a:lnTo>
                  <a:pt x="266316" y="715685"/>
                </a:lnTo>
                <a:lnTo>
                  <a:pt x="268316" y="660831"/>
                </a:lnTo>
                <a:lnTo>
                  <a:pt x="274311" y="608641"/>
                </a:lnTo>
                <a:lnTo>
                  <a:pt x="284295" y="559120"/>
                </a:lnTo>
                <a:lnTo>
                  <a:pt x="298263" y="512277"/>
                </a:lnTo>
                <a:lnTo>
                  <a:pt x="315921" y="468417"/>
                </a:lnTo>
                <a:lnTo>
                  <a:pt x="336980" y="427808"/>
                </a:lnTo>
                <a:lnTo>
                  <a:pt x="361442" y="390451"/>
                </a:lnTo>
                <a:lnTo>
                  <a:pt x="389307" y="356345"/>
                </a:lnTo>
                <a:lnTo>
                  <a:pt x="420370" y="325808"/>
                </a:lnTo>
                <a:lnTo>
                  <a:pt x="454539" y="299000"/>
                </a:lnTo>
                <a:lnTo>
                  <a:pt x="491801" y="275935"/>
                </a:lnTo>
                <a:lnTo>
                  <a:pt x="532140" y="256630"/>
                </a:lnTo>
                <a:lnTo>
                  <a:pt x="575261" y="241376"/>
                </a:lnTo>
                <a:lnTo>
                  <a:pt x="620873" y="230479"/>
                </a:lnTo>
                <a:lnTo>
                  <a:pt x="668971" y="223942"/>
                </a:lnTo>
                <a:lnTo>
                  <a:pt x="719548" y="221762"/>
                </a:lnTo>
                <a:lnTo>
                  <a:pt x="750583" y="222305"/>
                </a:lnTo>
                <a:lnTo>
                  <a:pt x="807001" y="226661"/>
                </a:lnTo>
                <a:lnTo>
                  <a:pt x="856245" y="235129"/>
                </a:lnTo>
                <a:lnTo>
                  <a:pt x="900290" y="246275"/>
                </a:lnTo>
                <a:lnTo>
                  <a:pt x="939676" y="259830"/>
                </a:lnTo>
                <a:lnTo>
                  <a:pt x="975506" y="275813"/>
                </a:lnTo>
                <a:lnTo>
                  <a:pt x="1040033" y="312321"/>
                </a:lnTo>
                <a:lnTo>
                  <a:pt x="1055632" y="321539"/>
                </a:lnTo>
                <a:lnTo>
                  <a:pt x="1067660" y="328291"/>
                </a:lnTo>
                <a:lnTo>
                  <a:pt x="1079575" y="333118"/>
                </a:lnTo>
                <a:lnTo>
                  <a:pt x="1091382" y="336017"/>
                </a:lnTo>
                <a:lnTo>
                  <a:pt x="1103086" y="336984"/>
                </a:lnTo>
                <a:lnTo>
                  <a:pt x="1120558" y="334745"/>
                </a:lnTo>
                <a:lnTo>
                  <a:pt x="1136229" y="328026"/>
                </a:lnTo>
                <a:lnTo>
                  <a:pt x="1150090" y="316823"/>
                </a:lnTo>
                <a:lnTo>
                  <a:pt x="1162132" y="301132"/>
                </a:lnTo>
                <a:lnTo>
                  <a:pt x="1237711" y="183031"/>
                </a:lnTo>
                <a:lnTo>
                  <a:pt x="1201297" y="151705"/>
                </a:lnTo>
                <a:lnTo>
                  <a:pt x="1161838" y="122820"/>
                </a:lnTo>
                <a:lnTo>
                  <a:pt x="1119325" y="96378"/>
                </a:lnTo>
                <a:lnTo>
                  <a:pt x="1073752" y="72386"/>
                </a:lnTo>
                <a:lnTo>
                  <a:pt x="1025110" y="50846"/>
                </a:lnTo>
                <a:lnTo>
                  <a:pt x="982016" y="35304"/>
                </a:lnTo>
                <a:lnTo>
                  <a:pt x="936368" y="22590"/>
                </a:lnTo>
                <a:lnTo>
                  <a:pt x="888167" y="12705"/>
                </a:lnTo>
                <a:lnTo>
                  <a:pt x="837416" y="5645"/>
                </a:lnTo>
                <a:lnTo>
                  <a:pt x="784117" y="1411"/>
                </a:lnTo>
                <a:lnTo>
                  <a:pt x="728271" y="0"/>
                </a:lnTo>
                <a:close/>
              </a:path>
            </a:pathLst>
          </a:custGeom>
          <a:solidFill>
            <a:srgbClr val="00B4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1"/>
          <p:cNvGrpSpPr/>
          <p:nvPr/>
        </p:nvGrpSpPr>
        <p:grpSpPr>
          <a:xfrm>
            <a:off x="2716765" y="1037855"/>
            <a:ext cx="14824447" cy="9232889"/>
            <a:chOff x="2716765" y="1037855"/>
            <a:chExt cx="14824447" cy="9232889"/>
          </a:xfrm>
        </p:grpSpPr>
        <p:sp>
          <p:nvSpPr>
            <p:cNvPr id="48" name="Google Shape;48;p1"/>
            <p:cNvSpPr/>
            <p:nvPr/>
          </p:nvSpPr>
          <p:spPr>
            <a:xfrm>
              <a:off x="3887482" y="6656152"/>
              <a:ext cx="883285" cy="1400810"/>
            </a:xfrm>
            <a:custGeom>
              <a:avLst/>
              <a:gdLst/>
              <a:ahLst/>
              <a:cxnLst/>
              <a:rect l="l" t="t" r="r" b="b"/>
              <a:pathLst>
                <a:path w="883285" h="1400809" extrusionOk="0">
                  <a:moveTo>
                    <a:pt x="883285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0" y="595630"/>
                  </a:lnTo>
                  <a:lnTo>
                    <a:pt x="0" y="796290"/>
                  </a:lnTo>
                  <a:lnTo>
                    <a:pt x="0" y="1192530"/>
                  </a:lnTo>
                  <a:lnTo>
                    <a:pt x="0" y="1400810"/>
                  </a:lnTo>
                  <a:lnTo>
                    <a:pt x="883285" y="1400810"/>
                  </a:lnTo>
                  <a:lnTo>
                    <a:pt x="883285" y="1192530"/>
                  </a:lnTo>
                  <a:lnTo>
                    <a:pt x="262483" y="1192530"/>
                  </a:lnTo>
                  <a:lnTo>
                    <a:pt x="262483" y="796290"/>
                  </a:lnTo>
                  <a:lnTo>
                    <a:pt x="751547" y="796290"/>
                  </a:lnTo>
                  <a:lnTo>
                    <a:pt x="751547" y="595630"/>
                  </a:lnTo>
                  <a:lnTo>
                    <a:pt x="262483" y="595630"/>
                  </a:lnTo>
                  <a:lnTo>
                    <a:pt x="262483" y="208280"/>
                  </a:lnTo>
                  <a:lnTo>
                    <a:pt x="883285" y="208280"/>
                  </a:lnTo>
                  <a:lnTo>
                    <a:pt x="883285" y="0"/>
                  </a:lnTo>
                  <a:close/>
                </a:path>
              </a:pathLst>
            </a:custGeom>
            <a:solidFill>
              <a:srgbClr val="00B4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16765" y="1037855"/>
              <a:ext cx="14824447" cy="92328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0" y="0"/>
            <a:ext cx="20104099" cy="10931603"/>
            <a:chOff x="0" y="0"/>
            <a:chExt cx="20104099" cy="10931603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4619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8554" y="2921376"/>
              <a:ext cx="18886987" cy="8010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5985"/>
            <a:ext cx="4156448" cy="989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3146294" y="3939144"/>
            <a:ext cx="13811511" cy="343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Nossos</a:t>
            </a:r>
            <a:r>
              <a:rPr lang="en-US" sz="1425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Visitantes</a:t>
            </a:r>
            <a:endParaRPr sz="1425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2540" lvl="0" indent="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 sz="49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 1</a:t>
            </a:r>
            <a:endParaRPr sz="495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09B00"/>
                </a:solidFill>
              </a:rPr>
              <a:t>Turismo</a:t>
            </a:r>
            <a:endParaRPr dirty="0"/>
          </a:p>
        </p:txBody>
      </p:sp>
      <p:sp>
        <p:nvSpPr>
          <p:cNvPr id="69" name="Google Shape;69;g31bbfc49410_0_1"/>
          <p:cNvSpPr txBox="1"/>
          <p:nvPr/>
        </p:nvSpPr>
        <p:spPr>
          <a:xfrm>
            <a:off x="4434840" y="2934975"/>
            <a:ext cx="14234160" cy="787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turismo é considerado um fenômeno social decorrente do desenvolvimento e dinamismo da sociedade moderna.</a:t>
            </a: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É uma atividade produtiva contínua, geradora de renda, que se submete às leis econômicas e interfere nos diversos segmentos da economia, repercutindo acentuadamente e indiretamente em outras atividades produtivas através do seu efeito multiplicador. </a:t>
            </a:r>
          </a:p>
          <a:p>
            <a:pPr marL="4572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a </a:t>
            </a:r>
            <a:r>
              <a:rPr lang="pt-BR" sz="45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Organização Mundial do Turismo</a:t>
            </a: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o turismo consiste nas atividades que podem ser desfrutadas no decorrer de uma viagem com duração inferior a um ano.</a:t>
            </a: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g31bbfc4941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09B00"/>
                </a:solidFill>
              </a:rPr>
              <a:t>Turista</a:t>
            </a:r>
            <a:endParaRPr dirty="0"/>
          </a:p>
        </p:txBody>
      </p:sp>
      <p:sp>
        <p:nvSpPr>
          <p:cNvPr id="77" name="Google Shape;77;p4"/>
          <p:cNvSpPr txBox="1"/>
          <p:nvPr/>
        </p:nvSpPr>
        <p:spPr>
          <a:xfrm>
            <a:off x="4037820" y="3895095"/>
            <a:ext cx="13730400" cy="473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Visitante que se </a:t>
            </a:r>
            <a:r>
              <a:rPr lang="pt-BR" sz="5900" b="1" dirty="0">
                <a:solidFill>
                  <a:srgbClr val="F09B00"/>
                </a:solidFill>
                <a:latin typeface="Lato"/>
                <a:ea typeface="Lato"/>
                <a:cs typeface="Lato"/>
                <a:sym typeface="Lato"/>
              </a:rPr>
              <a:t>desloca</a:t>
            </a: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voluntariamente por </a:t>
            </a:r>
            <a:r>
              <a:rPr lang="pt-BR" sz="5900" b="1" dirty="0">
                <a:solidFill>
                  <a:srgbClr val="F09B00"/>
                </a:solidFill>
                <a:latin typeface="Lato"/>
                <a:ea typeface="Lato"/>
                <a:cs typeface="Lato"/>
                <a:sym typeface="Lato"/>
              </a:rPr>
              <a:t>período de tempo </a:t>
            </a: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igual ou superior a vinte e quatro horas para </a:t>
            </a:r>
            <a:r>
              <a:rPr lang="pt-BR" sz="5900" b="1" dirty="0">
                <a:solidFill>
                  <a:srgbClr val="F09B00"/>
                </a:solidFill>
                <a:latin typeface="Lato"/>
                <a:ea typeface="Lato"/>
                <a:cs typeface="Lato"/>
                <a:sym typeface="Lato"/>
              </a:rPr>
              <a:t>local diferente da sua residência</a:t>
            </a: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do seu trabalho (sem este ter por motivação, a obtenção de lucro) pernoitando nesse mesmo lugar. </a:t>
            </a:r>
            <a:endParaRPr sz="4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9422"/>
            <a:ext cx="4677901" cy="795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8C56AD58-D7B8-BB03-E46E-6F58A0F50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>
            <a:extLst>
              <a:ext uri="{FF2B5EF4-FFF2-40B4-BE49-F238E27FC236}">
                <a16:creationId xmlns:a16="http://schemas.microsoft.com/office/drawing/2014/main" id="{5E660D45-E8B7-7511-38E6-6539C864D0C8}"/>
              </a:ext>
            </a:extLst>
          </p:cNvPr>
          <p:cNvSpPr txBox="1"/>
          <p:nvPr/>
        </p:nvSpPr>
        <p:spPr>
          <a:xfrm>
            <a:off x="4037820" y="3895095"/>
            <a:ext cx="13730400" cy="97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60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TIPOS DE TURISTA - YouTube</a:t>
            </a:r>
            <a:endParaRPr sz="4800" dirty="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4">
            <a:extLst>
              <a:ext uri="{FF2B5EF4-FFF2-40B4-BE49-F238E27FC236}">
                <a16:creationId xmlns:a16="http://schemas.microsoft.com/office/drawing/2014/main" id="{5004CE5F-6D56-93D0-7602-088E37ADFC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>
            <a:extLst>
              <a:ext uri="{FF2B5EF4-FFF2-40B4-BE49-F238E27FC236}">
                <a16:creationId xmlns:a16="http://schemas.microsoft.com/office/drawing/2014/main" id="{7891C922-D652-BB4D-DD16-66037A20FE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349422"/>
            <a:ext cx="4677901" cy="7959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31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658b413d5_0_7"/>
          <p:cNvSpPr txBox="1">
            <a:spLocks noGrp="1"/>
          </p:cNvSpPr>
          <p:nvPr>
            <p:ph type="title"/>
          </p:nvPr>
        </p:nvSpPr>
        <p:spPr>
          <a:xfrm>
            <a:off x="2307450" y="1431350"/>
            <a:ext cx="9463800" cy="82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5800" b="0" dirty="0" err="1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Tipos</a:t>
            </a:r>
            <a:r>
              <a:rPr lang="en-US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 de Turismo</a:t>
            </a:r>
            <a:endParaRPr sz="5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2" name="Google Shape;92;g2d658b413d5_0_7"/>
          <p:cNvSpPr txBox="1"/>
          <p:nvPr/>
        </p:nvSpPr>
        <p:spPr>
          <a:xfrm>
            <a:off x="2307450" y="3089408"/>
            <a:ext cx="15125490" cy="400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800" dirty="0">
                <a:solidFill>
                  <a:schemeClr val="lt1"/>
                </a:solidFill>
              </a:rPr>
              <a:t>Natureza das </a:t>
            </a:r>
            <a:r>
              <a:rPr lang="pt-BR" sz="4800" dirty="0" err="1">
                <a:solidFill>
                  <a:schemeClr val="lt1"/>
                </a:solidFill>
              </a:rPr>
              <a:t>atividades:esportes</a:t>
            </a:r>
            <a:r>
              <a:rPr lang="pt-BR" sz="4800" dirty="0">
                <a:solidFill>
                  <a:schemeClr val="lt1"/>
                </a:solidFill>
              </a:rPr>
              <a:t>, visitas a museus ou roteiros gastronômicos</a:t>
            </a:r>
          </a:p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800" dirty="0">
                <a:solidFill>
                  <a:schemeClr val="lt1"/>
                </a:solidFill>
              </a:rPr>
              <a:t>Grupo de viajantes: em família, casal, amigos ou sozinho</a:t>
            </a:r>
          </a:p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800" dirty="0">
                <a:solidFill>
                  <a:schemeClr val="lt1"/>
                </a:solidFill>
              </a:rPr>
              <a:t>Destinos turísticos: praia ou montanha, rural ou urbano, nacional ou internacional</a:t>
            </a:r>
          </a:p>
        </p:txBody>
      </p:sp>
      <p:pic>
        <p:nvPicPr>
          <p:cNvPr id="93" name="Google Shape;93;g2d658b413d5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658b413d5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3480" y="249518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EECFA3F4-3F3F-A1C8-71ED-4B40B9425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658b413d5_0_7">
            <a:extLst>
              <a:ext uri="{FF2B5EF4-FFF2-40B4-BE49-F238E27FC236}">
                <a16:creationId xmlns:a16="http://schemas.microsoft.com/office/drawing/2014/main" id="{94E61E4D-7C49-45CE-38CF-D621F1196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1318" y="524716"/>
            <a:ext cx="10719690" cy="82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Tipos de turismo</a:t>
            </a:r>
            <a:endParaRPr sz="5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2" name="Google Shape;92;g2d658b413d5_0_7">
            <a:extLst>
              <a:ext uri="{FF2B5EF4-FFF2-40B4-BE49-F238E27FC236}">
                <a16:creationId xmlns:a16="http://schemas.microsoft.com/office/drawing/2014/main" id="{ABD3185B-4514-A817-6E66-E754A79A486C}"/>
              </a:ext>
            </a:extLst>
          </p:cNvPr>
          <p:cNvSpPr txBox="1"/>
          <p:nvPr/>
        </p:nvSpPr>
        <p:spPr>
          <a:xfrm>
            <a:off x="2166620" y="2251939"/>
            <a:ext cx="17157700" cy="843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800" dirty="0">
                <a:solidFill>
                  <a:schemeClr val="lt1"/>
                </a:solidFill>
              </a:rPr>
              <a:t>Motivação: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endParaRPr lang="pt-BR" sz="4000" dirty="0">
              <a:solidFill>
                <a:schemeClr val="lt1"/>
              </a:solidFill>
            </a:endParaRPr>
          </a:p>
          <a:p>
            <a:pPr marL="571500" lvl="8" indent="-571500">
              <a:lnSpc>
                <a:spcPct val="90000"/>
              </a:lnSpc>
              <a:buClr>
                <a:schemeClr val="lt1"/>
              </a:buClr>
              <a:buSzPts val="4800"/>
              <a:buFont typeface="Wingdings" panose="05000000000000000000" pitchFamily="2" charset="2"/>
              <a:buChar char="ü"/>
            </a:pPr>
            <a:r>
              <a:rPr lang="pt-BR" sz="4000" i="1" u="sng" dirty="0">
                <a:solidFill>
                  <a:schemeClr val="lt1"/>
                </a:solidFill>
              </a:rPr>
              <a:t>Lazer ou recreação:</a:t>
            </a:r>
            <a:r>
              <a:rPr lang="pt-BR" sz="4000" i="1" dirty="0">
                <a:solidFill>
                  <a:schemeClr val="lt1"/>
                </a:solidFill>
              </a:rPr>
              <a:t> </a:t>
            </a:r>
            <a:r>
              <a:rPr lang="pt-BR" sz="4000" dirty="0">
                <a:solidFill>
                  <a:schemeClr val="lt1"/>
                </a:solidFill>
              </a:rPr>
              <a:t>tem como objetivo o descanso e o divertimento, sendo esse o principal tipo de turismo praticado em todo o mundo.</a:t>
            </a:r>
          </a:p>
          <a:p>
            <a:pPr marL="571500" lvl="4" indent="-571500">
              <a:lnSpc>
                <a:spcPct val="90000"/>
              </a:lnSpc>
              <a:buClr>
                <a:schemeClr val="lt1"/>
              </a:buClr>
              <a:buSzPts val="4800"/>
              <a:buFont typeface="Wingdings" panose="05000000000000000000" pitchFamily="2" charset="2"/>
              <a:buChar char="ü"/>
            </a:pPr>
            <a:r>
              <a:rPr lang="pt-BR" sz="4000" i="1" u="sng" dirty="0">
                <a:solidFill>
                  <a:schemeClr val="lt1"/>
                </a:solidFill>
              </a:rPr>
              <a:t>Negócios:</a:t>
            </a:r>
            <a:r>
              <a:rPr lang="pt-BR" sz="4000" i="1" dirty="0">
                <a:solidFill>
                  <a:schemeClr val="lt1"/>
                </a:solidFill>
              </a:rPr>
              <a:t> tem como </a:t>
            </a:r>
            <a:r>
              <a:rPr lang="pt-BR" sz="4000" dirty="0">
                <a:solidFill>
                  <a:schemeClr val="lt1"/>
                </a:solidFill>
              </a:rPr>
              <a:t>finalidade o estabelecimento de laços comerciais, fechamento de negócios e contratos, realização de reuniões de trabalho, dentre outras atividades semelhantes. É muito comum em centros financeiros como Salvador, São Paulo e Rio de Janeiro, no Brasil, e em cidades como Nova York, Chicago e Londres, no contexto internacional, mas acontece também em pequenas cidades.</a:t>
            </a:r>
          </a:p>
          <a:p>
            <a:pPr marL="571500" lvl="4" indent="-571500">
              <a:lnSpc>
                <a:spcPct val="90000"/>
              </a:lnSpc>
              <a:buClr>
                <a:schemeClr val="lt1"/>
              </a:buClr>
              <a:buSzPts val="4800"/>
              <a:buFont typeface="Wingdings" panose="05000000000000000000" pitchFamily="2" charset="2"/>
              <a:buChar char="ü"/>
            </a:pPr>
            <a:r>
              <a:rPr lang="pt-BR" sz="4000" i="1" u="sng" dirty="0">
                <a:solidFill>
                  <a:schemeClr val="lt1"/>
                </a:solidFill>
              </a:rPr>
              <a:t>Religioso:</a:t>
            </a:r>
            <a:r>
              <a:rPr lang="pt-BR" sz="4000" i="1" dirty="0">
                <a:solidFill>
                  <a:schemeClr val="lt1"/>
                </a:solidFill>
              </a:rPr>
              <a:t> </a:t>
            </a:r>
            <a:r>
              <a:rPr lang="pt-BR" sz="4000" dirty="0">
                <a:solidFill>
                  <a:schemeClr val="lt1"/>
                </a:solidFill>
              </a:rPr>
              <a:t>peregrinação de indivíduos ou grupos para locais sagrados, centros ou eventos religiosos. Dentre as localidades onde o turismo religioso é realizado em maior escala podemos citar Meca e Jerusalém, Vaticano, na Europa, e Aparecida, no estado de São Paulo, ou Bom Jesus da Lapa, na Bahia.</a:t>
            </a:r>
          </a:p>
        </p:txBody>
      </p:sp>
      <p:pic>
        <p:nvPicPr>
          <p:cNvPr id="93" name="Google Shape;93;g2d658b413d5_0_7">
            <a:extLst>
              <a:ext uri="{FF2B5EF4-FFF2-40B4-BE49-F238E27FC236}">
                <a16:creationId xmlns:a16="http://schemas.microsoft.com/office/drawing/2014/main" id="{1965937B-C8C5-4B52-4FF3-8308386958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658b413d5_0_7">
            <a:extLst>
              <a:ext uri="{FF2B5EF4-FFF2-40B4-BE49-F238E27FC236}">
                <a16:creationId xmlns:a16="http://schemas.microsoft.com/office/drawing/2014/main" id="{5182FF20-6633-FBE0-E84C-B0FA398861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24000" y="3349420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37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3020F69F-FE95-37EE-5BCD-68BB9C8FE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658b413d5_0_7">
            <a:extLst>
              <a:ext uri="{FF2B5EF4-FFF2-40B4-BE49-F238E27FC236}">
                <a16:creationId xmlns:a16="http://schemas.microsoft.com/office/drawing/2014/main" id="{BD56396A-7897-328D-5A81-CA19BCF954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1318" y="524716"/>
            <a:ext cx="10719690" cy="82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Tipos de turismo</a:t>
            </a:r>
            <a:endParaRPr sz="5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2" name="Google Shape;92;g2d658b413d5_0_7">
            <a:extLst>
              <a:ext uri="{FF2B5EF4-FFF2-40B4-BE49-F238E27FC236}">
                <a16:creationId xmlns:a16="http://schemas.microsoft.com/office/drawing/2014/main" id="{CA30B7B5-5D29-4595-8012-9D8DC9FBFDCB}"/>
              </a:ext>
            </a:extLst>
          </p:cNvPr>
          <p:cNvSpPr txBox="1"/>
          <p:nvPr/>
        </p:nvSpPr>
        <p:spPr>
          <a:xfrm>
            <a:off x="2166620" y="2251939"/>
            <a:ext cx="17157700" cy="732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800" dirty="0">
                <a:solidFill>
                  <a:schemeClr val="lt1"/>
                </a:solidFill>
              </a:rPr>
              <a:t>Motivação: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endParaRPr lang="pt-BR" sz="4000" dirty="0">
              <a:solidFill>
                <a:schemeClr val="lt1"/>
              </a:solidFill>
            </a:endParaRPr>
          </a:p>
          <a:p>
            <a:pPr marL="571500" lvl="8" indent="-571500">
              <a:lnSpc>
                <a:spcPct val="90000"/>
              </a:lnSpc>
              <a:buClr>
                <a:schemeClr val="lt1"/>
              </a:buClr>
              <a:buSzPts val="4800"/>
              <a:buFont typeface="Wingdings" panose="05000000000000000000" pitchFamily="2" charset="2"/>
              <a:buChar char="ü"/>
            </a:pPr>
            <a:r>
              <a:rPr lang="pt-BR" sz="4000" i="1" u="sng" dirty="0">
                <a:solidFill>
                  <a:schemeClr val="lt1"/>
                </a:solidFill>
              </a:rPr>
              <a:t>Cultural: </a:t>
            </a:r>
            <a:r>
              <a:rPr lang="pt-BR" sz="4000" dirty="0">
                <a:solidFill>
                  <a:schemeClr val="lt1"/>
                </a:solidFill>
              </a:rPr>
              <a:t>associado tanto ao conhecimento de novos costumes e tradições culturais de outras populações, seja dentro ou fora de um estado ou país, bem como à visita a monumentos e locais históricos, museus, teatros, centros culturais, eventos e estabelecimentos correlatos.</a:t>
            </a:r>
          </a:p>
          <a:p>
            <a:pPr marL="571500" lvl="8" indent="-571500">
              <a:lnSpc>
                <a:spcPct val="90000"/>
              </a:lnSpc>
              <a:buClr>
                <a:schemeClr val="lt1"/>
              </a:buClr>
              <a:buSzPts val="4800"/>
              <a:buFont typeface="Wingdings" panose="05000000000000000000" pitchFamily="2" charset="2"/>
              <a:buChar char="ü"/>
            </a:pPr>
            <a:r>
              <a:rPr lang="pt-BR" sz="4000" i="1" u="sng" dirty="0">
                <a:solidFill>
                  <a:schemeClr val="lt1"/>
                </a:solidFill>
              </a:rPr>
              <a:t>Saúde: </a:t>
            </a:r>
            <a:r>
              <a:rPr lang="pt-BR" sz="4000" dirty="0">
                <a:solidFill>
                  <a:schemeClr val="lt1"/>
                </a:solidFill>
              </a:rPr>
              <a:t>tem como finalidade a realização de tratamentos e a manutenção da saúde física e mental, buscando a reabilitação ou o restabelecimento do bem-estar.</a:t>
            </a:r>
          </a:p>
          <a:p>
            <a:pPr marL="571500" lvl="8" indent="-571500">
              <a:lnSpc>
                <a:spcPct val="90000"/>
              </a:lnSpc>
              <a:buClr>
                <a:schemeClr val="lt1"/>
              </a:buClr>
              <a:buSzPts val="4800"/>
              <a:buFont typeface="Wingdings" panose="05000000000000000000" pitchFamily="2" charset="2"/>
              <a:buChar char="ü"/>
            </a:pPr>
            <a:r>
              <a:rPr lang="pt-BR" sz="4000" i="1" u="sng" dirty="0">
                <a:solidFill>
                  <a:schemeClr val="lt1"/>
                </a:solidFill>
              </a:rPr>
              <a:t>Ecoturismo: </a:t>
            </a:r>
            <a:r>
              <a:rPr lang="pt-BR" sz="4000" dirty="0">
                <a:solidFill>
                  <a:schemeClr val="lt1"/>
                </a:solidFill>
              </a:rPr>
              <a:t>motivado pelas paisagens naturais de uma determinada localidade e pela vontade individual de obter contato maior com a natureza. Está atrelado, na maioria das vezes, ao turismo de lazer.</a:t>
            </a:r>
          </a:p>
        </p:txBody>
      </p:sp>
      <p:pic>
        <p:nvPicPr>
          <p:cNvPr id="93" name="Google Shape;93;g2d658b413d5_0_7">
            <a:extLst>
              <a:ext uri="{FF2B5EF4-FFF2-40B4-BE49-F238E27FC236}">
                <a16:creationId xmlns:a16="http://schemas.microsoft.com/office/drawing/2014/main" id="{C126C8C2-034C-1D44-10D5-357F9E3487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658b413d5_0_7">
            <a:extLst>
              <a:ext uri="{FF2B5EF4-FFF2-40B4-BE49-F238E27FC236}">
                <a16:creationId xmlns:a16="http://schemas.microsoft.com/office/drawing/2014/main" id="{8FA2A1EE-ACEE-E479-CA58-C57B48F72E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24000" y="3349420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51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658b413d5_0_0"/>
          <p:cNvSpPr txBox="1"/>
          <p:nvPr/>
        </p:nvSpPr>
        <p:spPr>
          <a:xfrm>
            <a:off x="3642360" y="2934975"/>
            <a:ext cx="13395960" cy="424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2286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Char char="•"/>
            </a:pPr>
            <a:r>
              <a:rPr lang="pt-BR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Os diferentes perfis de turistas, com expectativas e motivações diferentes </a:t>
            </a:r>
            <a:r>
              <a:rPr lang="pt-BR" sz="5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diversas, </a:t>
            </a:r>
            <a:r>
              <a:rPr lang="pt-BR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fazem com que seja necessário entender esta demanda para que produtos e serviços turísticos sejam oferecidos atendendo a expectativas desses grupos.</a:t>
            </a:r>
            <a:endParaRPr lang="pt-BR" sz="5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g2d658b413d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721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d658b413d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55320" y="3349420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485</Words>
  <Application>Microsoft Office PowerPoint</Application>
  <PresentationFormat>Personalizar</PresentationFormat>
  <Paragraphs>26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Lato</vt:lpstr>
      <vt:lpstr>Lato Black</vt:lpstr>
      <vt:lpstr>Wingdings</vt:lpstr>
      <vt:lpstr>Play</vt:lpstr>
      <vt:lpstr>Lato Light</vt:lpstr>
      <vt:lpstr>Office Theme</vt:lpstr>
      <vt:lpstr>Apresentação do PowerPoint</vt:lpstr>
      <vt:lpstr>Apresentação do PowerPoint</vt:lpstr>
      <vt:lpstr>Turismo</vt:lpstr>
      <vt:lpstr>Turista</vt:lpstr>
      <vt:lpstr>Apresentação do PowerPoint</vt:lpstr>
      <vt:lpstr>Tipos de Turismo</vt:lpstr>
      <vt:lpstr>Tipos de turismo</vt:lpstr>
      <vt:lpstr>Tipos de turismo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Rejane Mira</dc:creator>
  <cp:lastModifiedBy>Ernesto Ribeiro</cp:lastModifiedBy>
  <cp:revision>1</cp:revision>
  <dcterms:created xsi:type="dcterms:W3CDTF">2024-10-04T14:34:38Z</dcterms:created>
  <dcterms:modified xsi:type="dcterms:W3CDTF">2024-12-23T12:58:17Z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2024-10-04T00:00:00Z</vt:filetime>
  </property>
  <property fmtid="{D5CDD505-2E9C-101B-9397-08002B2CF9AE}" pid="5" name="Producer">
    <vt:lpwstr>Adobe PDF Library 17.0</vt:lpwstr>
  </property>
</Properties>
</file>