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58" r:id="rId3"/>
    <p:sldId id="270" r:id="rId4"/>
    <p:sldId id="259" r:id="rId5"/>
    <p:sldId id="271" r:id="rId6"/>
    <p:sldId id="272" r:id="rId7"/>
    <p:sldId id="260" r:id="rId8"/>
    <p:sldId id="273" r:id="rId9"/>
    <p:sldId id="274" r:id="rId10"/>
    <p:sldId id="261" r:id="rId11"/>
    <p:sldId id="275" r:id="rId12"/>
    <p:sldId id="276" r:id="rId13"/>
    <p:sldId id="257" r:id="rId14"/>
  </p:sldIdLst>
  <p:sldSz cx="20104100" cy="11309350"/>
  <p:notesSz cx="20104100" cy="11309350"/>
  <p:embeddedFontLst>
    <p:embeddedFont>
      <p:font typeface="Lato" panose="020F0502020204030203" pitchFamily="34" charset="0"/>
      <p:regular r:id="rId16"/>
      <p:bold r:id="rId17"/>
      <p:italic r:id="rId18"/>
      <p:boldItalic r:id="rId19"/>
    </p:embeddedFont>
    <p:embeddedFont>
      <p:font typeface="Lato Light" panose="020F0502020204030203" pitchFamily="34" charset="0"/>
      <p:regular r:id="rId20"/>
      <p:bold r:id="rId21"/>
      <p:italic r:id="rId22"/>
      <p:boldItalic r:id="rId23"/>
    </p:embeddedFont>
    <p:embeddedFont>
      <p:font typeface="Roboto" panose="02000000000000000000" pitchFamily="2" charset="0"/>
      <p:regular r:id="rId24"/>
      <p:bold r:id="rId25"/>
      <p:italic r:id="rId26"/>
      <p:boldItalic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000000"/>
          </p15:clr>
        </p15:guide>
        <p15:guide id="2" pos="2160">
          <p15:clr>
            <a:srgbClr val="000000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0" roundtripDataSignature="AMtx7mg2d1ul3TzIfMBgPkPbahYj6/ZkA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5" d="100"/>
          <a:sy n="55" d="100"/>
        </p:scale>
        <p:origin x="346" y="72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customschemas.google.com/relationships/presentationmetadata" Target="metadata"/><Relationship Id="rId35" Type="http://schemas.microsoft.com/office/2016/11/relationships/changesInfo" Target="changesInfos/changesInfo1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ejane Mira" userId="e7560bb74ed41b0b" providerId="LiveId" clId="{B6D8131B-90F9-4975-8343-8B025840201D}"/>
    <pc:docChg chg="modSld sldOrd">
      <pc:chgData name="Rejane Mira" userId="e7560bb74ed41b0b" providerId="LiveId" clId="{B6D8131B-90F9-4975-8343-8B025840201D}" dt="2024-12-14T16:13:18.102" v="1"/>
      <pc:docMkLst>
        <pc:docMk/>
      </pc:docMkLst>
      <pc:sldChg chg="ord modNotes">
        <pc:chgData name="Rejane Mira" userId="e7560bb74ed41b0b" providerId="LiveId" clId="{B6D8131B-90F9-4975-8343-8B025840201D}" dt="2024-12-14T16:13:18.102" v="1"/>
        <pc:sldMkLst>
          <pc:docMk/>
          <pc:sldMk cId="0" sldId="257"/>
        </pc:sldMkLst>
      </pc:sldChg>
    </pc:docChg>
  </pc:docChgLst>
  <pc:docChgLst>
    <pc:chgData name="Ernesto Ribeiro" userId="258e4dd3e00bcc59" providerId="LiveId" clId="{5E46DFDC-3BE3-4206-B436-36D82B8D02AB}"/>
    <pc:docChg chg="modSld">
      <pc:chgData name="Ernesto Ribeiro" userId="258e4dd3e00bcc59" providerId="LiveId" clId="{5E46DFDC-3BE3-4206-B436-36D82B8D02AB}" dt="2024-12-23T13:24:24.757" v="1" actId="6549"/>
      <pc:docMkLst>
        <pc:docMk/>
      </pc:docMkLst>
      <pc:sldChg chg="modSp mod">
        <pc:chgData name="Ernesto Ribeiro" userId="258e4dd3e00bcc59" providerId="LiveId" clId="{5E46DFDC-3BE3-4206-B436-36D82B8D02AB}" dt="2024-12-23T13:24:24.757" v="1" actId="6549"/>
        <pc:sldMkLst>
          <pc:docMk/>
          <pc:sldMk cId="526090667" sldId="271"/>
        </pc:sldMkLst>
        <pc:spChg chg="mod">
          <ac:chgData name="Ernesto Ribeiro" userId="258e4dd3e00bcc59" providerId="LiveId" clId="{5E46DFDC-3BE3-4206-B436-36D82B8D02AB}" dt="2024-12-23T13:24:24.757" v="1" actId="6549"/>
          <ac:spMkLst>
            <pc:docMk/>
            <pc:sldMk cId="526090667" sldId="271"/>
            <ac:spMk id="69" creationId="{28262316-617B-0720-0D43-062FC1958D2B}"/>
          </ac:spMkLst>
        </pc:spChg>
      </pc:sldChg>
    </pc:docChg>
  </pc:docChgLst>
  <pc:docChgLst>
    <pc:chgData name="Rejane Mira" userId="e7560bb74ed41b0b" providerId="LiveId" clId="{B25AC16B-5B3D-47B3-9304-254230815463}"/>
    <pc:docChg chg="undo custSel addSld modSld sldOrd">
      <pc:chgData name="Rejane Mira" userId="e7560bb74ed41b0b" providerId="LiveId" clId="{B25AC16B-5B3D-47B3-9304-254230815463}" dt="2024-12-12T09:06:26.581" v="314" actId="478"/>
      <pc:docMkLst>
        <pc:docMk/>
      </pc:docMkLst>
      <pc:sldChg chg="addSp delSp modSp add mod">
        <pc:chgData name="Rejane Mira" userId="e7560bb74ed41b0b" providerId="LiveId" clId="{B25AC16B-5B3D-47B3-9304-254230815463}" dt="2024-12-12T09:06:26.581" v="314" actId="478"/>
        <pc:sldMkLst>
          <pc:docMk/>
          <pc:sldMk cId="0" sldId="261"/>
        </pc:sldMkLst>
        <pc:spChg chg="add mod">
          <ac:chgData name="Rejane Mira" userId="e7560bb74ed41b0b" providerId="LiveId" clId="{B25AC16B-5B3D-47B3-9304-254230815463}" dt="2024-12-12T09:06:21.331" v="313" actId="14100"/>
          <ac:spMkLst>
            <pc:docMk/>
            <pc:sldMk cId="0" sldId="261"/>
            <ac:spMk id="3" creationId="{04132AB4-31D7-9ED4-5F03-B100A5B5FCF3}"/>
          </ac:spMkLst>
        </pc:spChg>
      </pc:sldChg>
      <pc:sldChg chg="addSp modSp add mod">
        <pc:chgData name="Rejane Mira" userId="e7560bb74ed41b0b" providerId="LiveId" clId="{B25AC16B-5B3D-47B3-9304-254230815463}" dt="2024-12-11T14:44:47.203" v="10" actId="1076"/>
        <pc:sldMkLst>
          <pc:docMk/>
          <pc:sldMk cId="2769632707" sldId="275"/>
        </pc:sldMkLst>
        <pc:spChg chg="add mod">
          <ac:chgData name="Rejane Mira" userId="e7560bb74ed41b0b" providerId="LiveId" clId="{B25AC16B-5B3D-47B3-9304-254230815463}" dt="2024-12-11T14:44:47.203" v="10" actId="1076"/>
          <ac:spMkLst>
            <pc:docMk/>
            <pc:sldMk cId="2769632707" sldId="275"/>
            <ac:spMk id="5" creationId="{A9D01346-6456-6CBE-6DAD-97160BA5FB2E}"/>
          </ac:spMkLst>
        </pc:spChg>
      </pc:sldChg>
      <pc:sldChg chg="modSp add mod ord">
        <pc:chgData name="Rejane Mira" userId="e7560bb74ed41b0b" providerId="LiveId" clId="{B25AC16B-5B3D-47B3-9304-254230815463}" dt="2024-12-11T20:01:59.330" v="274" actId="1076"/>
        <pc:sldMkLst>
          <pc:docMk/>
          <pc:sldMk cId="1162607268" sldId="276"/>
        </pc:sldMkLst>
        <pc:spChg chg="mod">
          <ac:chgData name="Rejane Mira" userId="e7560bb74ed41b0b" providerId="LiveId" clId="{B25AC16B-5B3D-47B3-9304-254230815463}" dt="2024-12-11T14:57:37.387" v="35" actId="20577"/>
          <ac:spMkLst>
            <pc:docMk/>
            <pc:sldMk cId="1162607268" sldId="276"/>
            <ac:spMk id="76" creationId="{42750458-C661-9BBF-AEDC-B35ED52FD95E}"/>
          </ac:spMkLst>
        </pc:spChg>
        <pc:spChg chg="mod">
          <ac:chgData name="Rejane Mira" userId="e7560bb74ed41b0b" providerId="LiveId" clId="{B25AC16B-5B3D-47B3-9304-254230815463}" dt="2024-12-11T20:01:59.330" v="274" actId="1076"/>
          <ac:spMkLst>
            <pc:docMk/>
            <pc:sldMk cId="1162607268" sldId="276"/>
            <ac:spMk id="77" creationId="{C9FEDFAE-C2CF-B35F-07FE-A8662AED1083}"/>
          </ac:spMkLst>
        </pc:spChg>
        <pc:picChg chg="mod">
          <ac:chgData name="Rejane Mira" userId="e7560bb74ed41b0b" providerId="LiveId" clId="{B25AC16B-5B3D-47B3-9304-254230815463}" dt="2024-12-11T20:01:51.556" v="272" actId="1076"/>
          <ac:picMkLst>
            <pc:docMk/>
            <pc:sldMk cId="1162607268" sldId="276"/>
            <ac:picMk id="79" creationId="{62318611-5719-688C-FF82-870C6C47B53E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351350" y="848200"/>
            <a:ext cx="13403400" cy="4241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275" cy="50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275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351350" y="848200"/>
            <a:ext cx="13403400" cy="4241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2d658b413d5_0_0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g2d658b413d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>
          <a:extLst>
            <a:ext uri="{FF2B5EF4-FFF2-40B4-BE49-F238E27FC236}">
              <a16:creationId xmlns:a16="http://schemas.microsoft.com/office/drawing/2014/main" id="{CDC34EB8-4CA8-B795-C9F3-68B5FF7931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2d658b413d5_0_0:notes">
            <a:extLst>
              <a:ext uri="{FF2B5EF4-FFF2-40B4-BE49-F238E27FC236}">
                <a16:creationId xmlns:a16="http://schemas.microsoft.com/office/drawing/2014/main" id="{93C69000-C3EF-1D0A-EF1D-F35BEC88C86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g2d658b413d5_0_0:notes">
            <a:extLst>
              <a:ext uri="{FF2B5EF4-FFF2-40B4-BE49-F238E27FC236}">
                <a16:creationId xmlns:a16="http://schemas.microsoft.com/office/drawing/2014/main" id="{52222AF6-05AC-267C-8CB2-5CA45924FF2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471684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>
          <a:extLst>
            <a:ext uri="{FF2B5EF4-FFF2-40B4-BE49-F238E27FC236}">
              <a16:creationId xmlns:a16="http://schemas.microsoft.com/office/drawing/2014/main" id="{DBDACA14-0998-2A37-84B4-63179835F1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4:notes">
            <a:extLst>
              <a:ext uri="{FF2B5EF4-FFF2-40B4-BE49-F238E27FC236}">
                <a16:creationId xmlns:a16="http://schemas.microsoft.com/office/drawing/2014/main" id="{AD6A3BED-07C8-38D2-B533-DA3E5BF19CB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275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4:notes">
            <a:extLst>
              <a:ext uri="{FF2B5EF4-FFF2-40B4-BE49-F238E27FC236}">
                <a16:creationId xmlns:a16="http://schemas.microsoft.com/office/drawing/2014/main" id="{F13FAC14-B3A0-8A65-30B0-1DB1C337DA1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43725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275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3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275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>
          <a:extLst>
            <a:ext uri="{FF2B5EF4-FFF2-40B4-BE49-F238E27FC236}">
              <a16:creationId xmlns:a16="http://schemas.microsoft.com/office/drawing/2014/main" id="{F6087B1E-FF27-BC51-ACC9-A209C5710B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31bbfc49410_0_1:notes">
            <a:extLst>
              <a:ext uri="{FF2B5EF4-FFF2-40B4-BE49-F238E27FC236}">
                <a16:creationId xmlns:a16="http://schemas.microsoft.com/office/drawing/2014/main" id="{8BB5C44C-D95D-55FF-003C-E46BC6F60E1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g31bbfc49410_0_1:notes">
            <a:extLst>
              <a:ext uri="{FF2B5EF4-FFF2-40B4-BE49-F238E27FC236}">
                <a16:creationId xmlns:a16="http://schemas.microsoft.com/office/drawing/2014/main" id="{EA22E3F5-5968-7937-39E0-6F8067691F9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124216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31bbfc49410_0_1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g31bbfc49410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>
          <a:extLst>
            <a:ext uri="{FF2B5EF4-FFF2-40B4-BE49-F238E27FC236}">
              <a16:creationId xmlns:a16="http://schemas.microsoft.com/office/drawing/2014/main" id="{26C5C9B6-B460-C388-798A-0B8E6D319B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31bbfc49410_0_1:notes">
            <a:extLst>
              <a:ext uri="{FF2B5EF4-FFF2-40B4-BE49-F238E27FC236}">
                <a16:creationId xmlns:a16="http://schemas.microsoft.com/office/drawing/2014/main" id="{D1E079CC-B50C-19E7-79DD-FF3B387A8FB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g31bbfc49410_0_1:notes">
            <a:extLst>
              <a:ext uri="{FF2B5EF4-FFF2-40B4-BE49-F238E27FC236}">
                <a16:creationId xmlns:a16="http://schemas.microsoft.com/office/drawing/2014/main" id="{51FD4BE4-197F-378A-645B-B670E65D989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652104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>
          <a:extLst>
            <a:ext uri="{FF2B5EF4-FFF2-40B4-BE49-F238E27FC236}">
              <a16:creationId xmlns:a16="http://schemas.microsoft.com/office/drawing/2014/main" id="{2859DCDC-8924-9C4D-65F2-CE58F04B63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31bbfc49410_0_1:notes">
            <a:extLst>
              <a:ext uri="{FF2B5EF4-FFF2-40B4-BE49-F238E27FC236}">
                <a16:creationId xmlns:a16="http://schemas.microsoft.com/office/drawing/2014/main" id="{50BC3001-B85A-189F-AC1D-515C4CE9E20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g31bbfc49410_0_1:notes">
            <a:extLst>
              <a:ext uri="{FF2B5EF4-FFF2-40B4-BE49-F238E27FC236}">
                <a16:creationId xmlns:a16="http://schemas.microsoft.com/office/drawing/2014/main" id="{D9AA40E4-6350-35BF-1678-5F6342C0163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099409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4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275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>
          <a:extLst>
            <a:ext uri="{FF2B5EF4-FFF2-40B4-BE49-F238E27FC236}">
              <a16:creationId xmlns:a16="http://schemas.microsoft.com/office/drawing/2014/main" id="{48D5227D-3D98-6153-A26B-DF2281B737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4:notes">
            <a:extLst>
              <a:ext uri="{FF2B5EF4-FFF2-40B4-BE49-F238E27FC236}">
                <a16:creationId xmlns:a16="http://schemas.microsoft.com/office/drawing/2014/main" id="{216A83D1-DE62-B19E-484C-F20A7A7380A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275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4:notes">
            <a:extLst>
              <a:ext uri="{FF2B5EF4-FFF2-40B4-BE49-F238E27FC236}">
                <a16:creationId xmlns:a16="http://schemas.microsoft.com/office/drawing/2014/main" id="{C99537ED-D1AA-7BC2-266A-24282A69FFF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126030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>
          <a:extLst>
            <a:ext uri="{FF2B5EF4-FFF2-40B4-BE49-F238E27FC236}">
              <a16:creationId xmlns:a16="http://schemas.microsoft.com/office/drawing/2014/main" id="{0FFB212D-4029-2C01-4CB3-89F90B2C50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4:notes">
            <a:extLst>
              <a:ext uri="{FF2B5EF4-FFF2-40B4-BE49-F238E27FC236}">
                <a16:creationId xmlns:a16="http://schemas.microsoft.com/office/drawing/2014/main" id="{26C09961-CADE-F65C-1E55-863DF700FB2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275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4:notes">
            <a:extLst>
              <a:ext uri="{FF2B5EF4-FFF2-40B4-BE49-F238E27FC236}">
                <a16:creationId xmlns:a16="http://schemas.microsoft.com/office/drawing/2014/main" id="{E3439E93-F266-44AD-99B0-757C1A78A0C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498182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obj">
  <p:cSld name="OBJECT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16"/>
          <p:cNvSpPr txBox="1">
            <a:spLocks noGrp="1"/>
          </p:cNvSpPr>
          <p:nvPr>
            <p:ph type="ftr" idx="11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16"/>
          <p:cNvSpPr txBox="1">
            <a:spLocks noGrp="1"/>
          </p:cNvSpPr>
          <p:nvPr>
            <p:ph type="dt" idx="10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6"/>
          <p:cNvSpPr txBox="1">
            <a:spLocks noGrp="1"/>
          </p:cNvSpPr>
          <p:nvPr>
            <p:ph type="sldNum" idx="12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17"/>
          <p:cNvSpPr txBox="1">
            <a:spLocks noGrp="1"/>
          </p:cNvSpPr>
          <p:nvPr>
            <p:ph type="title"/>
          </p:nvPr>
        </p:nvSpPr>
        <p:spPr>
          <a:xfrm>
            <a:off x="1809234" y="1505154"/>
            <a:ext cx="10750550" cy="930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5900" b="1" i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17"/>
          <p:cNvSpPr txBox="1">
            <a:spLocks noGrp="1"/>
          </p:cNvSpPr>
          <p:nvPr>
            <p:ph type="body" idx="1"/>
          </p:nvPr>
        </p:nvSpPr>
        <p:spPr>
          <a:xfrm>
            <a:off x="3403117" y="3065730"/>
            <a:ext cx="15090140" cy="7686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3950" b="0" i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7"/>
          <p:cNvSpPr txBox="1">
            <a:spLocks noGrp="1"/>
          </p:cNvSpPr>
          <p:nvPr>
            <p:ph type="ftr" idx="11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7"/>
          <p:cNvSpPr txBox="1">
            <a:spLocks noGrp="1"/>
          </p:cNvSpPr>
          <p:nvPr>
            <p:ph type="dt" idx="10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7"/>
          <p:cNvSpPr txBox="1">
            <a:spLocks noGrp="1"/>
          </p:cNvSpPr>
          <p:nvPr>
            <p:ph type="sldNum" idx="12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>
  <p:cSld name="Title Slide">
    <p:bg>
      <p:bgPr>
        <a:solidFill>
          <a:schemeClr val="lt1"/>
        </a:solid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18"/>
          <p:cNvSpPr/>
          <p:nvPr/>
        </p:nvSpPr>
        <p:spPr>
          <a:xfrm>
            <a:off x="0" y="0"/>
            <a:ext cx="20104100" cy="11308715"/>
          </a:xfrm>
          <a:custGeom>
            <a:avLst/>
            <a:gdLst/>
            <a:ahLst/>
            <a:cxnLst/>
            <a:rect l="l" t="t" r="r" b="b"/>
            <a:pathLst>
              <a:path w="20104100" h="11308715" extrusionOk="0">
                <a:moveTo>
                  <a:pt x="20104100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100" y="11308556"/>
                </a:lnTo>
                <a:lnTo>
                  <a:pt x="20104100" y="0"/>
                </a:lnTo>
                <a:close/>
              </a:path>
            </a:pathLst>
          </a:custGeom>
          <a:solidFill>
            <a:srgbClr val="002A41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4" name="Google Shape;24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214610" y="0"/>
            <a:ext cx="8889490" cy="10716152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25;p18"/>
          <p:cNvSpPr txBox="1">
            <a:spLocks noGrp="1"/>
          </p:cNvSpPr>
          <p:nvPr>
            <p:ph type="ctrTitle"/>
          </p:nvPr>
        </p:nvSpPr>
        <p:spPr>
          <a:xfrm>
            <a:off x="1809234" y="1505154"/>
            <a:ext cx="4228465" cy="930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5900" b="1" i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8"/>
          <p:cNvSpPr txBox="1">
            <a:spLocks noGrp="1"/>
          </p:cNvSpPr>
          <p:nvPr>
            <p:ph type="subTitle" idx="1"/>
          </p:nvPr>
        </p:nvSpPr>
        <p:spPr>
          <a:xfrm>
            <a:off x="3015615" y="6333236"/>
            <a:ext cx="14072870" cy="2827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3950" b="0" i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8"/>
          <p:cNvSpPr txBox="1">
            <a:spLocks noGrp="1"/>
          </p:cNvSpPr>
          <p:nvPr>
            <p:ph type="ftr" idx="11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8"/>
          <p:cNvSpPr txBox="1">
            <a:spLocks noGrp="1"/>
          </p:cNvSpPr>
          <p:nvPr>
            <p:ph type="dt" idx="10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8"/>
          <p:cNvSpPr txBox="1">
            <a:spLocks noGrp="1"/>
          </p:cNvSpPr>
          <p:nvPr>
            <p:ph type="sldNum" idx="12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9"/>
          <p:cNvSpPr txBox="1">
            <a:spLocks noGrp="1"/>
          </p:cNvSpPr>
          <p:nvPr>
            <p:ph type="title"/>
          </p:nvPr>
        </p:nvSpPr>
        <p:spPr>
          <a:xfrm>
            <a:off x="1809234" y="1505154"/>
            <a:ext cx="10750550" cy="930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5900" b="1" i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9"/>
          <p:cNvSpPr txBox="1">
            <a:spLocks noGrp="1"/>
          </p:cNvSpPr>
          <p:nvPr>
            <p:ph type="body" idx="1"/>
          </p:nvPr>
        </p:nvSpPr>
        <p:spPr>
          <a:xfrm>
            <a:off x="1005205" y="2601150"/>
            <a:ext cx="8745284" cy="7464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19"/>
          <p:cNvSpPr txBox="1">
            <a:spLocks noGrp="1"/>
          </p:cNvSpPr>
          <p:nvPr>
            <p:ph type="body" idx="2"/>
          </p:nvPr>
        </p:nvSpPr>
        <p:spPr>
          <a:xfrm>
            <a:off x="10353611" y="2601150"/>
            <a:ext cx="8745284" cy="7464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9"/>
          <p:cNvSpPr txBox="1">
            <a:spLocks noGrp="1"/>
          </p:cNvSpPr>
          <p:nvPr>
            <p:ph type="ftr" idx="11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9"/>
          <p:cNvSpPr txBox="1">
            <a:spLocks noGrp="1"/>
          </p:cNvSpPr>
          <p:nvPr>
            <p:ph type="dt" idx="10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19"/>
          <p:cNvSpPr txBox="1">
            <a:spLocks noGrp="1"/>
          </p:cNvSpPr>
          <p:nvPr>
            <p:ph type="sldNum" idx="12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0"/>
          <p:cNvSpPr txBox="1">
            <a:spLocks noGrp="1"/>
          </p:cNvSpPr>
          <p:nvPr>
            <p:ph type="title"/>
          </p:nvPr>
        </p:nvSpPr>
        <p:spPr>
          <a:xfrm>
            <a:off x="1809234" y="1505154"/>
            <a:ext cx="10750550" cy="930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5900" b="1" i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0"/>
          <p:cNvSpPr txBox="1">
            <a:spLocks noGrp="1"/>
          </p:cNvSpPr>
          <p:nvPr>
            <p:ph type="ftr" idx="11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20"/>
          <p:cNvSpPr txBox="1">
            <a:spLocks noGrp="1"/>
          </p:cNvSpPr>
          <p:nvPr>
            <p:ph type="dt" idx="10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20"/>
          <p:cNvSpPr txBox="1">
            <a:spLocks noGrp="1"/>
          </p:cNvSpPr>
          <p:nvPr>
            <p:ph type="sldNum" idx="12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5"/>
          <p:cNvSpPr/>
          <p:nvPr/>
        </p:nvSpPr>
        <p:spPr>
          <a:xfrm>
            <a:off x="0" y="0"/>
            <a:ext cx="20104100" cy="11308715"/>
          </a:xfrm>
          <a:custGeom>
            <a:avLst/>
            <a:gdLst/>
            <a:ahLst/>
            <a:cxnLst/>
            <a:rect l="l" t="t" r="r" b="b"/>
            <a:pathLst>
              <a:path w="20104100" h="11308715" extrusionOk="0">
                <a:moveTo>
                  <a:pt x="20104100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100" y="11308556"/>
                </a:lnTo>
                <a:lnTo>
                  <a:pt x="20104100" y="0"/>
                </a:lnTo>
                <a:close/>
              </a:path>
            </a:pathLst>
          </a:custGeom>
          <a:solidFill>
            <a:srgbClr val="002A41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Google Shape;7;p15"/>
          <p:cNvSpPr txBox="1">
            <a:spLocks noGrp="1"/>
          </p:cNvSpPr>
          <p:nvPr>
            <p:ph type="title"/>
          </p:nvPr>
        </p:nvSpPr>
        <p:spPr>
          <a:xfrm>
            <a:off x="1809234" y="1505154"/>
            <a:ext cx="10750550" cy="930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900" b="1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" name="Google Shape;8;p15"/>
          <p:cNvSpPr txBox="1">
            <a:spLocks noGrp="1"/>
          </p:cNvSpPr>
          <p:nvPr>
            <p:ph type="body" idx="1"/>
          </p:nvPr>
        </p:nvSpPr>
        <p:spPr>
          <a:xfrm>
            <a:off x="3403117" y="3065730"/>
            <a:ext cx="15090140" cy="7686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95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5"/>
          <p:cNvSpPr txBox="1">
            <a:spLocks noGrp="1"/>
          </p:cNvSpPr>
          <p:nvPr>
            <p:ph type="ftr" idx="11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0" name="Google Shape;10;p15"/>
          <p:cNvSpPr txBox="1">
            <a:spLocks noGrp="1"/>
          </p:cNvSpPr>
          <p:nvPr>
            <p:ph type="dt" idx="10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5"/>
          <p:cNvSpPr txBox="1">
            <a:spLocks noGrp="1"/>
          </p:cNvSpPr>
          <p:nvPr>
            <p:ph type="sldNum" idx="12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1pPr>
            <a:lvl2pPr lvl="1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2pPr>
            <a:lvl3pPr lvl="2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3pPr>
            <a:lvl4pPr lvl="3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4pPr>
            <a:lvl5pPr lvl="4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5pPr>
            <a:lvl6pPr lvl="5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6pPr>
            <a:lvl7pPr lvl="6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7pPr>
            <a:lvl8pPr lvl="7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8pPr>
            <a:lvl9pPr lvl="8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watch?v=q_v7N2VFwec" TargetMode="Externa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"/>
          <p:cNvSpPr/>
          <p:nvPr/>
        </p:nvSpPr>
        <p:spPr>
          <a:xfrm>
            <a:off x="2562699" y="6641074"/>
            <a:ext cx="1238885" cy="1431925"/>
          </a:xfrm>
          <a:custGeom>
            <a:avLst/>
            <a:gdLst/>
            <a:ahLst/>
            <a:cxnLst/>
            <a:rect l="l" t="t" r="r" b="b"/>
            <a:pathLst>
              <a:path w="1238885" h="1431925" extrusionOk="0">
                <a:moveTo>
                  <a:pt x="728271" y="0"/>
                </a:moveTo>
                <a:lnTo>
                  <a:pt x="673327" y="1447"/>
                </a:lnTo>
                <a:lnTo>
                  <a:pt x="620219" y="5793"/>
                </a:lnTo>
                <a:lnTo>
                  <a:pt x="568944" y="13042"/>
                </a:lnTo>
                <a:lnTo>
                  <a:pt x="519501" y="23200"/>
                </a:lnTo>
                <a:lnTo>
                  <a:pt x="471888" y="36271"/>
                </a:lnTo>
                <a:lnTo>
                  <a:pt x="426102" y="52260"/>
                </a:lnTo>
                <a:lnTo>
                  <a:pt x="373857" y="74890"/>
                </a:lnTo>
                <a:lnTo>
                  <a:pt x="324831" y="100928"/>
                </a:lnTo>
                <a:lnTo>
                  <a:pt x="279026" y="130371"/>
                </a:lnTo>
                <a:lnTo>
                  <a:pt x="236446" y="163219"/>
                </a:lnTo>
                <a:lnTo>
                  <a:pt x="197093" y="199470"/>
                </a:lnTo>
                <a:lnTo>
                  <a:pt x="161035" y="238908"/>
                </a:lnTo>
                <a:lnTo>
                  <a:pt x="128418" y="281290"/>
                </a:lnTo>
                <a:lnTo>
                  <a:pt x="99248" y="326615"/>
                </a:lnTo>
                <a:lnTo>
                  <a:pt x="73532" y="374882"/>
                </a:lnTo>
                <a:lnTo>
                  <a:pt x="51275" y="426091"/>
                </a:lnTo>
                <a:lnTo>
                  <a:pt x="35614" y="470723"/>
                </a:lnTo>
                <a:lnTo>
                  <a:pt x="22797" y="516807"/>
                </a:lnTo>
                <a:lnTo>
                  <a:pt x="12825" y="564346"/>
                </a:lnTo>
                <a:lnTo>
                  <a:pt x="5701" y="613339"/>
                </a:lnTo>
                <a:lnTo>
                  <a:pt x="1425" y="663785"/>
                </a:lnTo>
                <a:lnTo>
                  <a:pt x="0" y="715685"/>
                </a:lnTo>
                <a:lnTo>
                  <a:pt x="1462" y="766988"/>
                </a:lnTo>
                <a:lnTo>
                  <a:pt x="5851" y="816943"/>
                </a:lnTo>
                <a:lnTo>
                  <a:pt x="13172" y="865552"/>
                </a:lnTo>
                <a:lnTo>
                  <a:pt x="23428" y="912815"/>
                </a:lnTo>
                <a:lnTo>
                  <a:pt x="36623" y="958734"/>
                </a:lnTo>
                <a:lnTo>
                  <a:pt x="52762" y="1003309"/>
                </a:lnTo>
                <a:lnTo>
                  <a:pt x="75511" y="1054518"/>
                </a:lnTo>
                <a:lnTo>
                  <a:pt x="101560" y="1102786"/>
                </a:lnTo>
                <a:lnTo>
                  <a:pt x="130905" y="1148111"/>
                </a:lnTo>
                <a:lnTo>
                  <a:pt x="163543" y="1190493"/>
                </a:lnTo>
                <a:lnTo>
                  <a:pt x="199470" y="1229931"/>
                </a:lnTo>
                <a:lnTo>
                  <a:pt x="238437" y="1266223"/>
                </a:lnTo>
                <a:lnTo>
                  <a:pt x="280197" y="1299192"/>
                </a:lnTo>
                <a:lnTo>
                  <a:pt x="324751" y="1328835"/>
                </a:lnTo>
                <a:lnTo>
                  <a:pt x="372098" y="1355147"/>
                </a:lnTo>
                <a:lnTo>
                  <a:pt x="422238" y="1378125"/>
                </a:lnTo>
                <a:lnTo>
                  <a:pt x="465832" y="1394389"/>
                </a:lnTo>
                <a:lnTo>
                  <a:pt x="510774" y="1407704"/>
                </a:lnTo>
                <a:lnTo>
                  <a:pt x="557064" y="1418066"/>
                </a:lnTo>
                <a:lnTo>
                  <a:pt x="604703" y="1425472"/>
                </a:lnTo>
                <a:lnTo>
                  <a:pt x="653692" y="1429918"/>
                </a:lnTo>
                <a:lnTo>
                  <a:pt x="704030" y="1431401"/>
                </a:lnTo>
                <a:lnTo>
                  <a:pt x="746403" y="1430816"/>
                </a:lnTo>
                <a:lnTo>
                  <a:pt x="787333" y="1429071"/>
                </a:lnTo>
                <a:lnTo>
                  <a:pt x="826812" y="1426180"/>
                </a:lnTo>
                <a:lnTo>
                  <a:pt x="864832" y="1422155"/>
                </a:lnTo>
                <a:lnTo>
                  <a:pt x="937102" y="1410663"/>
                </a:lnTo>
                <a:lnTo>
                  <a:pt x="1004786" y="1394585"/>
                </a:lnTo>
                <a:lnTo>
                  <a:pt x="1068183" y="1373634"/>
                </a:lnTo>
                <a:lnTo>
                  <a:pt x="1127756" y="1347602"/>
                </a:lnTo>
                <a:lnTo>
                  <a:pt x="1184274" y="1316488"/>
                </a:lnTo>
                <a:lnTo>
                  <a:pt x="1238663" y="1280285"/>
                </a:lnTo>
                <a:lnTo>
                  <a:pt x="1238663" y="713716"/>
                </a:lnTo>
                <a:lnTo>
                  <a:pt x="772824" y="713716"/>
                </a:lnTo>
                <a:lnTo>
                  <a:pt x="772824" y="860916"/>
                </a:lnTo>
                <a:lnTo>
                  <a:pt x="795248" y="901469"/>
                </a:lnTo>
                <a:lnTo>
                  <a:pt x="1002356" y="909385"/>
                </a:lnTo>
                <a:lnTo>
                  <a:pt x="1002356" y="1164100"/>
                </a:lnTo>
                <a:lnTo>
                  <a:pt x="941704" y="1189147"/>
                </a:lnTo>
                <a:lnTo>
                  <a:pt x="877910" y="1208162"/>
                </a:lnTo>
                <a:lnTo>
                  <a:pt x="806826" y="1220125"/>
                </a:lnTo>
                <a:lnTo>
                  <a:pt x="767033" y="1223113"/>
                </a:lnTo>
                <a:lnTo>
                  <a:pt x="724417" y="1224109"/>
                </a:lnTo>
                <a:lnTo>
                  <a:pt x="675496" y="1221966"/>
                </a:lnTo>
                <a:lnTo>
                  <a:pt x="628526" y="1215531"/>
                </a:lnTo>
                <a:lnTo>
                  <a:pt x="583498" y="1204796"/>
                </a:lnTo>
                <a:lnTo>
                  <a:pt x="540402" y="1189754"/>
                </a:lnTo>
                <a:lnTo>
                  <a:pt x="499707" y="1170654"/>
                </a:lnTo>
                <a:lnTo>
                  <a:pt x="461932" y="1147749"/>
                </a:lnTo>
                <a:lnTo>
                  <a:pt x="427076" y="1121032"/>
                </a:lnTo>
                <a:lnTo>
                  <a:pt x="395139" y="1090500"/>
                </a:lnTo>
                <a:lnTo>
                  <a:pt x="366297" y="1056209"/>
                </a:lnTo>
                <a:lnTo>
                  <a:pt x="340861" y="1018213"/>
                </a:lnTo>
                <a:lnTo>
                  <a:pt x="318821" y="976533"/>
                </a:lnTo>
                <a:lnTo>
                  <a:pt x="300168" y="931186"/>
                </a:lnTo>
                <a:lnTo>
                  <a:pt x="285355" y="882297"/>
                </a:lnTo>
                <a:lnTo>
                  <a:pt x="274776" y="830079"/>
                </a:lnTo>
                <a:lnTo>
                  <a:pt x="268431" y="774539"/>
                </a:lnTo>
                <a:lnTo>
                  <a:pt x="266316" y="715685"/>
                </a:lnTo>
                <a:lnTo>
                  <a:pt x="268316" y="660831"/>
                </a:lnTo>
                <a:lnTo>
                  <a:pt x="274311" y="608641"/>
                </a:lnTo>
                <a:lnTo>
                  <a:pt x="284295" y="559120"/>
                </a:lnTo>
                <a:lnTo>
                  <a:pt x="298263" y="512277"/>
                </a:lnTo>
                <a:lnTo>
                  <a:pt x="315921" y="468417"/>
                </a:lnTo>
                <a:lnTo>
                  <a:pt x="336980" y="427808"/>
                </a:lnTo>
                <a:lnTo>
                  <a:pt x="361442" y="390451"/>
                </a:lnTo>
                <a:lnTo>
                  <a:pt x="389307" y="356345"/>
                </a:lnTo>
                <a:lnTo>
                  <a:pt x="420370" y="325808"/>
                </a:lnTo>
                <a:lnTo>
                  <a:pt x="454539" y="299000"/>
                </a:lnTo>
                <a:lnTo>
                  <a:pt x="491801" y="275935"/>
                </a:lnTo>
                <a:lnTo>
                  <a:pt x="532140" y="256630"/>
                </a:lnTo>
                <a:lnTo>
                  <a:pt x="575261" y="241376"/>
                </a:lnTo>
                <a:lnTo>
                  <a:pt x="620873" y="230479"/>
                </a:lnTo>
                <a:lnTo>
                  <a:pt x="668971" y="223942"/>
                </a:lnTo>
                <a:lnTo>
                  <a:pt x="719548" y="221762"/>
                </a:lnTo>
                <a:lnTo>
                  <a:pt x="750583" y="222305"/>
                </a:lnTo>
                <a:lnTo>
                  <a:pt x="807001" y="226661"/>
                </a:lnTo>
                <a:lnTo>
                  <a:pt x="856245" y="235129"/>
                </a:lnTo>
                <a:lnTo>
                  <a:pt x="900290" y="246275"/>
                </a:lnTo>
                <a:lnTo>
                  <a:pt x="939676" y="259830"/>
                </a:lnTo>
                <a:lnTo>
                  <a:pt x="975506" y="275813"/>
                </a:lnTo>
                <a:lnTo>
                  <a:pt x="1040033" y="312321"/>
                </a:lnTo>
                <a:lnTo>
                  <a:pt x="1055632" y="321539"/>
                </a:lnTo>
                <a:lnTo>
                  <a:pt x="1067660" y="328291"/>
                </a:lnTo>
                <a:lnTo>
                  <a:pt x="1079575" y="333118"/>
                </a:lnTo>
                <a:lnTo>
                  <a:pt x="1091382" y="336017"/>
                </a:lnTo>
                <a:lnTo>
                  <a:pt x="1103086" y="336984"/>
                </a:lnTo>
                <a:lnTo>
                  <a:pt x="1120558" y="334745"/>
                </a:lnTo>
                <a:lnTo>
                  <a:pt x="1136229" y="328026"/>
                </a:lnTo>
                <a:lnTo>
                  <a:pt x="1150090" y="316823"/>
                </a:lnTo>
                <a:lnTo>
                  <a:pt x="1162132" y="301132"/>
                </a:lnTo>
                <a:lnTo>
                  <a:pt x="1237711" y="183031"/>
                </a:lnTo>
                <a:lnTo>
                  <a:pt x="1201297" y="151705"/>
                </a:lnTo>
                <a:lnTo>
                  <a:pt x="1161838" y="122820"/>
                </a:lnTo>
                <a:lnTo>
                  <a:pt x="1119325" y="96378"/>
                </a:lnTo>
                <a:lnTo>
                  <a:pt x="1073752" y="72386"/>
                </a:lnTo>
                <a:lnTo>
                  <a:pt x="1025110" y="50846"/>
                </a:lnTo>
                <a:lnTo>
                  <a:pt x="982016" y="35304"/>
                </a:lnTo>
                <a:lnTo>
                  <a:pt x="936368" y="22590"/>
                </a:lnTo>
                <a:lnTo>
                  <a:pt x="888167" y="12705"/>
                </a:lnTo>
                <a:lnTo>
                  <a:pt x="837416" y="5645"/>
                </a:lnTo>
                <a:lnTo>
                  <a:pt x="784117" y="1411"/>
                </a:lnTo>
                <a:lnTo>
                  <a:pt x="728271" y="0"/>
                </a:lnTo>
                <a:close/>
              </a:path>
            </a:pathLst>
          </a:custGeom>
          <a:solidFill>
            <a:srgbClr val="00B475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7" name="Google Shape;47;p1"/>
          <p:cNvGrpSpPr/>
          <p:nvPr/>
        </p:nvGrpSpPr>
        <p:grpSpPr>
          <a:xfrm>
            <a:off x="2716765" y="1037855"/>
            <a:ext cx="14824447" cy="9232889"/>
            <a:chOff x="2716765" y="1037855"/>
            <a:chExt cx="14824447" cy="9232889"/>
          </a:xfrm>
        </p:grpSpPr>
        <p:sp>
          <p:nvSpPr>
            <p:cNvPr id="48" name="Google Shape;48;p1"/>
            <p:cNvSpPr/>
            <p:nvPr/>
          </p:nvSpPr>
          <p:spPr>
            <a:xfrm>
              <a:off x="3887482" y="6656152"/>
              <a:ext cx="883285" cy="1400810"/>
            </a:xfrm>
            <a:custGeom>
              <a:avLst/>
              <a:gdLst/>
              <a:ahLst/>
              <a:cxnLst/>
              <a:rect l="l" t="t" r="r" b="b"/>
              <a:pathLst>
                <a:path w="883285" h="1400809" extrusionOk="0">
                  <a:moveTo>
                    <a:pt x="883285" y="0"/>
                  </a:moveTo>
                  <a:lnTo>
                    <a:pt x="0" y="0"/>
                  </a:lnTo>
                  <a:lnTo>
                    <a:pt x="0" y="208280"/>
                  </a:lnTo>
                  <a:lnTo>
                    <a:pt x="0" y="595630"/>
                  </a:lnTo>
                  <a:lnTo>
                    <a:pt x="0" y="796290"/>
                  </a:lnTo>
                  <a:lnTo>
                    <a:pt x="0" y="1192530"/>
                  </a:lnTo>
                  <a:lnTo>
                    <a:pt x="0" y="1400810"/>
                  </a:lnTo>
                  <a:lnTo>
                    <a:pt x="883285" y="1400810"/>
                  </a:lnTo>
                  <a:lnTo>
                    <a:pt x="883285" y="1192530"/>
                  </a:lnTo>
                  <a:lnTo>
                    <a:pt x="262483" y="1192530"/>
                  </a:lnTo>
                  <a:lnTo>
                    <a:pt x="262483" y="796290"/>
                  </a:lnTo>
                  <a:lnTo>
                    <a:pt x="751547" y="796290"/>
                  </a:lnTo>
                  <a:lnTo>
                    <a:pt x="751547" y="595630"/>
                  </a:lnTo>
                  <a:lnTo>
                    <a:pt x="262483" y="595630"/>
                  </a:lnTo>
                  <a:lnTo>
                    <a:pt x="262483" y="208280"/>
                  </a:lnTo>
                  <a:lnTo>
                    <a:pt x="883285" y="208280"/>
                  </a:lnTo>
                  <a:lnTo>
                    <a:pt x="883285" y="0"/>
                  </a:lnTo>
                  <a:close/>
                </a:path>
              </a:pathLst>
            </a:custGeom>
            <a:solidFill>
              <a:srgbClr val="00B475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49" name="Google Shape;49;p1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2716765" y="1037855"/>
              <a:ext cx="14824447" cy="9232889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2d658b413d5_0_0"/>
          <p:cNvSpPr txBox="1"/>
          <p:nvPr/>
        </p:nvSpPr>
        <p:spPr>
          <a:xfrm>
            <a:off x="2338951" y="4580895"/>
            <a:ext cx="14254140" cy="787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1425" rIns="0" bIns="0" anchor="t" anchorCtr="0">
            <a:spAutoFit/>
          </a:bodyPr>
          <a:lstStyle/>
          <a:p>
            <a: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100"/>
            </a:pPr>
            <a:r>
              <a:rPr lang="pt-BR" sz="5600" b="1" dirty="0">
                <a:solidFill>
                  <a:srgbClr val="FFC000"/>
                </a:solidFill>
                <a:latin typeface="Lato"/>
                <a:ea typeface="Lato"/>
                <a:cs typeface="Lato"/>
                <a:sym typeface="Lato"/>
              </a:rPr>
              <a:t>Por que a diversidade é vital para o turismo?</a:t>
            </a:r>
            <a:endParaRPr sz="5600" b="1" dirty="0">
              <a:solidFill>
                <a:srgbClr val="FFC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85" name="Google Shape;85;g2d658b413d5_0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408238" y="-72150"/>
            <a:ext cx="7695861" cy="8983504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g2d658b413d5_0_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3348628"/>
            <a:ext cx="4677902" cy="795993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04132AB4-31D7-9ED4-5F03-B100A5B5FCF3}"/>
              </a:ext>
            </a:extLst>
          </p:cNvPr>
          <p:cNvSpPr txBox="1"/>
          <p:nvPr/>
        </p:nvSpPr>
        <p:spPr>
          <a:xfrm>
            <a:off x="6757261" y="8639349"/>
            <a:ext cx="84620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>
                <a:hlinkClick r:id="rId5"/>
              </a:rPr>
              <a:t>#GENTE - Diversidade é o futuro</a:t>
            </a:r>
            <a:endParaRPr lang="pt-BR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>
          <a:extLst>
            <a:ext uri="{FF2B5EF4-FFF2-40B4-BE49-F238E27FC236}">
              <a16:creationId xmlns:a16="http://schemas.microsoft.com/office/drawing/2014/main" id="{A6C19DCC-EF31-034E-00B3-F2BBE84F88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2d658b413d5_0_0">
            <a:extLst>
              <a:ext uri="{FF2B5EF4-FFF2-40B4-BE49-F238E27FC236}">
                <a16:creationId xmlns:a16="http://schemas.microsoft.com/office/drawing/2014/main" id="{00BD8D48-EA22-6AD1-7C24-DD88D3E7C1D1}"/>
              </a:ext>
            </a:extLst>
          </p:cNvPr>
          <p:cNvSpPr txBox="1"/>
          <p:nvPr/>
        </p:nvSpPr>
        <p:spPr>
          <a:xfrm>
            <a:off x="4677902" y="4026035"/>
            <a:ext cx="14254140" cy="787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1425" rIns="0" bIns="0" anchor="t" anchorCtr="0">
            <a:spAutoFit/>
          </a:bodyPr>
          <a:lstStyle/>
          <a:p>
            <a: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100"/>
            </a:pPr>
            <a:r>
              <a:rPr lang="pt-BR" sz="5600" b="1" dirty="0">
                <a:solidFill>
                  <a:srgbClr val="FFC000"/>
                </a:solidFill>
                <a:latin typeface="Lato"/>
                <a:ea typeface="Lato"/>
                <a:cs typeface="Lato"/>
                <a:sym typeface="Lato"/>
              </a:rPr>
              <a:t>Práticas Inclusivas no Turismo</a:t>
            </a:r>
            <a:endParaRPr sz="5600" b="1" dirty="0">
              <a:solidFill>
                <a:srgbClr val="FFC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85" name="Google Shape;85;g2d658b413d5_0_0">
            <a:extLst>
              <a:ext uri="{FF2B5EF4-FFF2-40B4-BE49-F238E27FC236}">
                <a16:creationId xmlns:a16="http://schemas.microsoft.com/office/drawing/2014/main" id="{DE34B7A0-F4BE-46CA-2CE9-050345FE0112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408238" y="-72150"/>
            <a:ext cx="7695861" cy="8983504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g2d658b413d5_0_0">
            <a:extLst>
              <a:ext uri="{FF2B5EF4-FFF2-40B4-BE49-F238E27FC236}">
                <a16:creationId xmlns:a16="http://schemas.microsoft.com/office/drawing/2014/main" id="{7F96CD2F-2693-9FF1-B5E8-884AA80732FD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3348628"/>
            <a:ext cx="4677902" cy="795993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EDA2D76D-7CB9-F804-59F5-AAC0DFA55E7C}"/>
              </a:ext>
            </a:extLst>
          </p:cNvPr>
          <p:cNvSpPr txBox="1"/>
          <p:nvPr/>
        </p:nvSpPr>
        <p:spPr>
          <a:xfrm>
            <a:off x="4796790" y="5105855"/>
            <a:ext cx="1005078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4400" dirty="0">
                <a:solidFill>
                  <a:srgbClr val="FFC000"/>
                </a:solidFill>
              </a:rPr>
              <a:t>Como podemos ser mais inclusivos?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A9D01346-6456-6CBE-6DAD-97160BA5FB2E}"/>
              </a:ext>
            </a:extLst>
          </p:cNvPr>
          <p:cNvSpPr txBox="1"/>
          <p:nvPr/>
        </p:nvSpPr>
        <p:spPr>
          <a:xfrm>
            <a:off x="5499100" y="6167982"/>
            <a:ext cx="128651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800" dirty="0">
                <a:solidFill>
                  <a:srgbClr val="FFFF00"/>
                </a:solidFill>
              </a:rPr>
              <a:t>https://www.youtube.com/watch?v=1limQvDPZec</a:t>
            </a:r>
          </a:p>
        </p:txBody>
      </p:sp>
    </p:spTree>
    <p:extLst>
      <p:ext uri="{BB962C8B-B14F-4D97-AF65-F5344CB8AC3E}">
        <p14:creationId xmlns:p14="http://schemas.microsoft.com/office/powerpoint/2010/main" val="27696327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>
          <a:extLst>
            <a:ext uri="{FF2B5EF4-FFF2-40B4-BE49-F238E27FC236}">
              <a16:creationId xmlns:a16="http://schemas.microsoft.com/office/drawing/2014/main" id="{81AFA44C-039B-2740-F028-B6C6E8297F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4">
            <a:extLst>
              <a:ext uri="{FF2B5EF4-FFF2-40B4-BE49-F238E27FC236}">
                <a16:creationId xmlns:a16="http://schemas.microsoft.com/office/drawing/2014/main" id="{42750458-C661-9BBF-AEDC-B35ED52FD95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3174246" y="788563"/>
            <a:ext cx="10750500" cy="92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7125" rIns="0" bIns="0" anchor="t" anchorCtr="0">
            <a:spAutoFit/>
          </a:bodyPr>
          <a:lstStyle/>
          <a:p>
            <a:pPr marL="1057275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>
                <a:solidFill>
                  <a:srgbClr val="F09B00"/>
                </a:solidFill>
              </a:rPr>
              <a:t>Acessibilidade</a:t>
            </a:r>
            <a:endParaRPr dirty="0"/>
          </a:p>
        </p:txBody>
      </p:sp>
      <p:sp>
        <p:nvSpPr>
          <p:cNvPr id="77" name="Google Shape;77;p4">
            <a:extLst>
              <a:ext uri="{FF2B5EF4-FFF2-40B4-BE49-F238E27FC236}">
                <a16:creationId xmlns:a16="http://schemas.microsoft.com/office/drawing/2014/main" id="{C9FEDFAE-C2CF-B35F-07FE-A8662AED1083}"/>
              </a:ext>
            </a:extLst>
          </p:cNvPr>
          <p:cNvSpPr txBox="1"/>
          <p:nvPr/>
        </p:nvSpPr>
        <p:spPr>
          <a:xfrm>
            <a:off x="2644763" y="2110303"/>
            <a:ext cx="15559666" cy="87293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1425" rIns="0" bIns="0" anchor="t" anchorCtr="0">
            <a:spAutoFit/>
          </a:bodyPr>
          <a:lstStyle/>
          <a:p>
            <a:pPr marL="457200" indent="-457200" algn="l" fontAlgn="base">
              <a:spcAft>
                <a:spcPts val="1500"/>
              </a:spcAft>
              <a:buClr>
                <a:schemeClr val="bg1"/>
              </a:buClr>
              <a:buFont typeface="Courier New" panose="02070309020205020404" pitchFamily="49" charset="0"/>
              <a:buChar char="o"/>
            </a:pPr>
            <a:r>
              <a:rPr lang="pt-BR" sz="3600" b="0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Acessibilidade e inclusão vão além de simples rampas e sinais em braile.</a:t>
            </a:r>
          </a:p>
          <a:p>
            <a:pPr marL="457200" indent="-457200" algn="l" fontAlgn="base">
              <a:spcAft>
                <a:spcPts val="1500"/>
              </a:spcAft>
              <a:buClr>
                <a:schemeClr val="bg1"/>
              </a:buClr>
              <a:buFont typeface="Courier New" panose="02070309020205020404" pitchFamily="49" charset="0"/>
              <a:buChar char="o"/>
            </a:pPr>
            <a:r>
              <a:rPr lang="pt-BR" sz="3600" b="0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Garantia que todas as pessoas, sem exceção, tenham acesso a locais, informações e serviços, proporcionando autonomia, conforto e segurança.</a:t>
            </a:r>
          </a:p>
          <a:p>
            <a:pPr marL="457200" indent="-457200" algn="l" fontAlgn="base">
              <a:spcAft>
                <a:spcPts val="1500"/>
              </a:spcAft>
              <a:buClr>
                <a:schemeClr val="bg1"/>
              </a:buClr>
              <a:buFont typeface="Courier New" panose="02070309020205020404" pitchFamily="49" charset="0"/>
              <a:buChar char="o"/>
            </a:pPr>
            <a:r>
              <a:rPr lang="pt-BR" sz="3600" b="0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A acessibilidade no turismo, além de ser uma alternativa de promover a igualdade de oportunidades, a solidariedade e o exercício de cidadania, é um tema que precisa ser tratado de forma inovadora, seja por sua capacidade de geração de negócios e de renda, seja por sua importância competitiva para o setor turístico.</a:t>
            </a:r>
          </a:p>
          <a:p>
            <a:pPr marL="457200" indent="-457200" algn="l" fontAlgn="base">
              <a:spcAft>
                <a:spcPts val="1500"/>
              </a:spcAft>
              <a:buClr>
                <a:schemeClr val="bg1"/>
              </a:buClr>
              <a:buFont typeface="Courier New" panose="02070309020205020404" pitchFamily="49" charset="0"/>
              <a:buChar char="o"/>
            </a:pPr>
            <a:r>
              <a:rPr lang="pt-BR" sz="3600" b="0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Um destino turístico deve combinar cultura, história, belezas naturais e, também, inclusão.</a:t>
            </a:r>
          </a:p>
          <a:p>
            <a:pPr marL="457200" indent="-457200" algn="l" fontAlgn="base">
              <a:spcAft>
                <a:spcPts val="1500"/>
              </a:spcAft>
              <a:buClr>
                <a:schemeClr val="bg1"/>
              </a:buClr>
              <a:buFont typeface="Courier New" panose="02070309020205020404" pitchFamily="49" charset="0"/>
              <a:buChar char="o"/>
            </a:pPr>
            <a:r>
              <a:rPr lang="pt-BR" sz="3600" b="0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A inclusão não beneficia apenas os viajantes, mas transforma comunidades e setores turísticos, criando uma sociedade mais inclusiva e justa.</a:t>
            </a:r>
          </a:p>
        </p:txBody>
      </p:sp>
      <p:pic>
        <p:nvPicPr>
          <p:cNvPr id="78" name="Google Shape;78;p4">
            <a:extLst>
              <a:ext uri="{FF2B5EF4-FFF2-40B4-BE49-F238E27FC236}">
                <a16:creationId xmlns:a16="http://schemas.microsoft.com/office/drawing/2014/main" id="{A87C7DA6-322B-32DA-FD92-FC8B855B5BD6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272938" y="-432350"/>
            <a:ext cx="7695861" cy="8983504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4">
            <a:extLst>
              <a:ext uri="{FF2B5EF4-FFF2-40B4-BE49-F238E27FC236}">
                <a16:creationId xmlns:a16="http://schemas.microsoft.com/office/drawing/2014/main" id="{62318611-5719-688C-FF82-870C6C47B53E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1264920" y="3349422"/>
            <a:ext cx="4677901" cy="79599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626072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Google Shape;54;p2"/>
          <p:cNvGrpSpPr/>
          <p:nvPr/>
        </p:nvGrpSpPr>
        <p:grpSpPr>
          <a:xfrm>
            <a:off x="0" y="0"/>
            <a:ext cx="20104099" cy="10931603"/>
            <a:chOff x="0" y="0"/>
            <a:chExt cx="20104099" cy="10931603"/>
          </a:xfrm>
        </p:grpSpPr>
        <p:pic>
          <p:nvPicPr>
            <p:cNvPr id="55" name="Google Shape;55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0" y="0"/>
              <a:ext cx="20104099" cy="461950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6" name="Google Shape;56;p2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608554" y="2921376"/>
              <a:ext cx="18886987" cy="8010227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415985"/>
            <a:ext cx="4156448" cy="9892570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408238" y="0"/>
            <a:ext cx="7695861" cy="8983504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3"/>
          <p:cNvSpPr txBox="1"/>
          <p:nvPr/>
        </p:nvSpPr>
        <p:spPr>
          <a:xfrm>
            <a:off x="3516368" y="4155610"/>
            <a:ext cx="13918191" cy="3431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57500" rIns="0" bIns="0" anchor="t" anchorCtr="0">
            <a:sp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250" dirty="0" err="1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rPr>
              <a:t>Nossos</a:t>
            </a:r>
            <a:r>
              <a:rPr lang="en-US" sz="14250" dirty="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rPr>
              <a:t> </a:t>
            </a:r>
            <a:r>
              <a:rPr lang="en-US" sz="14250" dirty="0" err="1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rPr>
              <a:t>visitantes</a:t>
            </a:r>
            <a:endParaRPr sz="14250" dirty="0">
              <a:latin typeface="Lato Light"/>
              <a:ea typeface="Lato Light"/>
              <a:cs typeface="Lato Light"/>
              <a:sym typeface="Lato Light"/>
            </a:endParaRPr>
          </a:p>
          <a:p>
            <a:pPr marL="2540" lvl="0" indent="0" algn="ctr" rtl="0">
              <a:lnSpc>
                <a:spcPct val="100000"/>
              </a:lnSpc>
              <a:spcBef>
                <a:spcPts val="940"/>
              </a:spcBef>
              <a:spcAft>
                <a:spcPts val="0"/>
              </a:spcAft>
              <a:buNone/>
            </a:pPr>
            <a:r>
              <a:rPr lang="en-US" sz="4950" b="1" dirty="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AULA 3</a:t>
            </a:r>
            <a:endParaRPr sz="4950" dirty="0"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>
          <a:extLst>
            <a:ext uri="{FF2B5EF4-FFF2-40B4-BE49-F238E27FC236}">
              <a16:creationId xmlns:a16="http://schemas.microsoft.com/office/drawing/2014/main" id="{99DDED25-46D4-7E27-18BE-F525E3C2DD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31bbfc49410_0_1">
            <a:extLst>
              <a:ext uri="{FF2B5EF4-FFF2-40B4-BE49-F238E27FC236}">
                <a16:creationId xmlns:a16="http://schemas.microsoft.com/office/drawing/2014/main" id="{78BEB029-A3BB-8B60-7616-C9B7B16EAA6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125714" y="4617476"/>
            <a:ext cx="14741406" cy="3649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7125" rIns="0" bIns="0" anchor="t" anchorCtr="0">
            <a:spAutoFit/>
          </a:bodyPr>
          <a:lstStyle/>
          <a:p>
            <a:pPr marL="1057275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>
                <a:solidFill>
                  <a:srgbClr val="F09B00"/>
                </a:solidFill>
              </a:rPr>
              <a:t>O que é Diversidade? </a:t>
            </a:r>
            <a:br>
              <a:rPr lang="pt-BR" dirty="0">
                <a:solidFill>
                  <a:srgbClr val="F09B00"/>
                </a:solidFill>
              </a:rPr>
            </a:br>
            <a:r>
              <a:rPr lang="pt-BR" dirty="0">
                <a:solidFill>
                  <a:srgbClr val="F09B00"/>
                </a:solidFill>
              </a:rPr>
              <a:t>O que é Inclusão?</a:t>
            </a:r>
            <a:br>
              <a:rPr lang="pt-BR" dirty="0"/>
            </a:br>
            <a:br>
              <a:rPr lang="pt-BR" dirty="0"/>
            </a:br>
            <a:endParaRPr dirty="0"/>
          </a:p>
        </p:txBody>
      </p:sp>
      <p:pic>
        <p:nvPicPr>
          <p:cNvPr id="70" name="Google Shape;70;g31bbfc49410_0_1">
            <a:extLst>
              <a:ext uri="{FF2B5EF4-FFF2-40B4-BE49-F238E27FC236}">
                <a16:creationId xmlns:a16="http://schemas.microsoft.com/office/drawing/2014/main" id="{B32EE8E1-1510-798E-BFFF-6973E81DBF97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272938" y="-432350"/>
            <a:ext cx="7695861" cy="8983504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g31bbfc49410_0_1">
            <a:extLst>
              <a:ext uri="{FF2B5EF4-FFF2-40B4-BE49-F238E27FC236}">
                <a16:creationId xmlns:a16="http://schemas.microsoft.com/office/drawing/2014/main" id="{2BEA33F9-8E3A-64BA-B8CA-BB4E658071CD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3348628"/>
            <a:ext cx="4677902" cy="79599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904180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31bbfc49410_0_1"/>
          <p:cNvSpPr txBox="1">
            <a:spLocks noGrp="1"/>
          </p:cNvSpPr>
          <p:nvPr>
            <p:ph type="title"/>
          </p:nvPr>
        </p:nvSpPr>
        <p:spPr>
          <a:xfrm>
            <a:off x="803394" y="666954"/>
            <a:ext cx="10750500" cy="92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7125" rIns="0" bIns="0" anchor="t" anchorCtr="0">
            <a:spAutoFit/>
          </a:bodyPr>
          <a:lstStyle/>
          <a:p>
            <a:pPr marL="1057275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F09B00"/>
                </a:solidFill>
              </a:rPr>
              <a:t>Diversidade</a:t>
            </a:r>
            <a:endParaRPr dirty="0"/>
          </a:p>
        </p:txBody>
      </p:sp>
      <p:sp>
        <p:nvSpPr>
          <p:cNvPr id="69" name="Google Shape;69;g31bbfc49410_0_1"/>
          <p:cNvSpPr txBox="1"/>
          <p:nvPr/>
        </p:nvSpPr>
        <p:spPr>
          <a:xfrm>
            <a:off x="2941320" y="2249175"/>
            <a:ext cx="15910560" cy="7380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1425" rIns="0" bIns="0" anchor="t" anchorCtr="0">
            <a:spAutoFit/>
          </a:bodyPr>
          <a:lstStyle/>
          <a:p>
            <a:pPr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4500"/>
            </a:pPr>
            <a:r>
              <a:rPr lang="pt-BR" sz="4500" dirty="0">
                <a:solidFill>
                  <a:schemeClr val="lt1"/>
                </a:solidFill>
                <a:latin typeface="Lato"/>
                <a:ea typeface="Lato"/>
                <a:cs typeface="Lato"/>
              </a:rPr>
              <a:t>A variedade de experiências e características humanas.</a:t>
            </a:r>
            <a:br>
              <a:rPr lang="pt-BR" sz="4500" dirty="0">
                <a:solidFill>
                  <a:schemeClr val="lt1"/>
                </a:solidFill>
                <a:latin typeface="Lato"/>
                <a:ea typeface="Lato"/>
                <a:cs typeface="Lato"/>
              </a:rPr>
            </a:br>
            <a:endParaRPr lang="pt-BR" sz="4500" dirty="0">
              <a:solidFill>
                <a:schemeClr val="lt1"/>
              </a:solidFill>
              <a:latin typeface="Lato"/>
              <a:ea typeface="Lato"/>
              <a:cs typeface="Lato"/>
            </a:endParaRPr>
          </a:p>
          <a:p>
            <a:pPr marL="457200" lvl="0" indent="-514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Lato"/>
              <a:buChar char="●"/>
            </a:pPr>
            <a:r>
              <a:rPr lang="pt-BR" sz="4500" dirty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Por exemplo: a descendência, o contexto em que você nasceu e vive, a religião, o gênero, a orientação sexual, etc. </a:t>
            </a:r>
          </a:p>
          <a:p>
            <a:pPr marL="457200" lvl="0" indent="-514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Lato"/>
              <a:buChar char="●"/>
            </a:pPr>
            <a:r>
              <a:rPr lang="pt-BR" sz="4500" dirty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Conviver com grupos que possuem origens e características diferentes das nossas, amplia a forma como percebemos as situações do dia a dia. Enriquece as discussões, traz novas perspectivas e gera soluções satisfatórias para um maior número de pessoas. </a:t>
            </a:r>
          </a:p>
          <a:p>
            <a:pPr marL="457200" lvl="0" indent="-514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Lato"/>
              <a:buChar char="●"/>
            </a:pPr>
            <a:r>
              <a:rPr lang="pt-BR" sz="4500" dirty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Um ambiente diverso e inclusivo incorpora cidadãos e amplia as possibilidades de desenvolvimento e aprendizado. </a:t>
            </a:r>
            <a:endParaRPr sz="4500" dirty="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70" name="Google Shape;70;g31bbfc49410_0_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272938" y="-432350"/>
            <a:ext cx="7695861" cy="8983504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g31bbfc49410_0_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529717" y="3349420"/>
            <a:ext cx="4677902" cy="79599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>
          <a:extLst>
            <a:ext uri="{FF2B5EF4-FFF2-40B4-BE49-F238E27FC236}">
              <a16:creationId xmlns:a16="http://schemas.microsoft.com/office/drawing/2014/main" id="{4AC8C894-5EFA-31CD-E73B-3F021F03F5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31bbfc49410_0_1">
            <a:extLst>
              <a:ext uri="{FF2B5EF4-FFF2-40B4-BE49-F238E27FC236}">
                <a16:creationId xmlns:a16="http://schemas.microsoft.com/office/drawing/2014/main" id="{FA644F24-8425-A8E7-0BE3-7AF97176D6C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03394" y="666954"/>
            <a:ext cx="10750500" cy="940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7125" rIns="0" bIns="0" anchor="t" anchorCtr="0">
            <a:spAutoFit/>
          </a:bodyPr>
          <a:lstStyle/>
          <a:p>
            <a:pPr marL="1057275"/>
            <a:r>
              <a:rPr lang="pt-BR" dirty="0">
                <a:solidFill>
                  <a:srgbClr val="F09B00"/>
                </a:solidFill>
              </a:rPr>
              <a:t>Inclusão</a:t>
            </a:r>
            <a:endParaRPr dirty="0">
              <a:solidFill>
                <a:srgbClr val="F09B00"/>
              </a:solidFill>
            </a:endParaRPr>
          </a:p>
        </p:txBody>
      </p:sp>
      <p:sp>
        <p:nvSpPr>
          <p:cNvPr id="69" name="Google Shape;69;g31bbfc49410_0_1">
            <a:extLst>
              <a:ext uri="{FF2B5EF4-FFF2-40B4-BE49-F238E27FC236}">
                <a16:creationId xmlns:a16="http://schemas.microsoft.com/office/drawing/2014/main" id="{28262316-617B-0720-0D43-062FC1958D2B}"/>
              </a:ext>
            </a:extLst>
          </p:cNvPr>
          <p:cNvSpPr txBox="1"/>
          <p:nvPr/>
        </p:nvSpPr>
        <p:spPr>
          <a:xfrm>
            <a:off x="2423160" y="2758196"/>
            <a:ext cx="15910560" cy="60054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1425" rIns="0" bIns="0" anchor="t" anchorCtr="0">
            <a:spAutoFit/>
          </a:bodyPr>
          <a:lstStyle/>
          <a:p>
            <a:pPr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4500"/>
            </a:pPr>
            <a:r>
              <a:rPr lang="pt-BR" sz="4500" dirty="0">
                <a:solidFill>
                  <a:schemeClr val="lt1"/>
                </a:solidFill>
                <a:latin typeface="Lato"/>
                <a:ea typeface="Lato"/>
                <a:cs typeface="Lato"/>
              </a:rPr>
              <a:t>Prática de assegurar que todas as pessoas se sintam valorizadas e respeitadas. </a:t>
            </a:r>
          </a:p>
          <a:p>
            <a:pPr marL="685800" lvl="0" indent="-685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Arial" panose="020B0604020202020204" pitchFamily="34" charset="0"/>
              <a:buChar char="•"/>
            </a:pPr>
            <a:r>
              <a:rPr lang="pt-BR" sz="4500" dirty="0">
                <a:solidFill>
                  <a:schemeClr val="lt1"/>
                </a:solidFill>
                <a:latin typeface="Lato"/>
                <a:ea typeface="Lato"/>
                <a:cs typeface="Lato"/>
              </a:rPr>
              <a:t>Inclusão social é oferecer oportunidades iguais de acesso a bens e serviços a todos. </a:t>
            </a:r>
          </a:p>
          <a:p>
            <a:pPr marL="685800" lvl="0" indent="-685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Arial" panose="020B0604020202020204" pitchFamily="34" charset="0"/>
              <a:buChar char="•"/>
            </a:pPr>
            <a:r>
              <a:rPr lang="pt-BR" sz="4500" dirty="0">
                <a:solidFill>
                  <a:schemeClr val="lt1"/>
                </a:solidFill>
                <a:latin typeface="Lato"/>
                <a:ea typeface="Lato"/>
                <a:cs typeface="Lato"/>
              </a:rPr>
              <a:t>Inclusão social pode ser compreendida como um processo que garante que pessoas em risco de pobreza e </a:t>
            </a:r>
            <a:r>
              <a:rPr lang="pt-BR" sz="4500">
                <a:solidFill>
                  <a:schemeClr val="lt1"/>
                </a:solidFill>
                <a:latin typeface="Lato"/>
                <a:ea typeface="Lato"/>
                <a:cs typeface="Lato"/>
              </a:rPr>
              <a:t>exclusão social </a:t>
            </a:r>
            <a:r>
              <a:rPr lang="pt-BR" sz="4500" dirty="0">
                <a:solidFill>
                  <a:schemeClr val="lt1"/>
                </a:solidFill>
                <a:latin typeface="Lato"/>
                <a:ea typeface="Lato"/>
                <a:cs typeface="Lato"/>
              </a:rPr>
              <a:t>participem plenamente das esferas econômica, social e cultural e se beneficiem de um nível de vida e bem‑estar na sociedade em que vivem.</a:t>
            </a:r>
            <a:endParaRPr sz="4500" dirty="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70" name="Google Shape;70;g31bbfc49410_0_1">
            <a:extLst>
              <a:ext uri="{FF2B5EF4-FFF2-40B4-BE49-F238E27FC236}">
                <a16:creationId xmlns:a16="http://schemas.microsoft.com/office/drawing/2014/main" id="{0292C170-E792-3C18-EA81-61D9D222DEE2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272938" y="-432350"/>
            <a:ext cx="7695861" cy="8983504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g31bbfc49410_0_1">
            <a:extLst>
              <a:ext uri="{FF2B5EF4-FFF2-40B4-BE49-F238E27FC236}">
                <a16:creationId xmlns:a16="http://schemas.microsoft.com/office/drawing/2014/main" id="{A76AE9C3-B086-62B8-7F53-FD5571387AEF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819277" y="3349420"/>
            <a:ext cx="4677902" cy="79599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260906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>
          <a:extLst>
            <a:ext uri="{FF2B5EF4-FFF2-40B4-BE49-F238E27FC236}">
              <a16:creationId xmlns:a16="http://schemas.microsoft.com/office/drawing/2014/main" id="{6DE1E2AD-5FDF-B830-CF74-2D24DED06E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Google Shape;70;g31bbfc49410_0_1">
            <a:extLst>
              <a:ext uri="{FF2B5EF4-FFF2-40B4-BE49-F238E27FC236}">
                <a16:creationId xmlns:a16="http://schemas.microsoft.com/office/drawing/2014/main" id="{18BB5E7F-2D6C-8FDF-47A8-E21196E8B845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272938" y="-432350"/>
            <a:ext cx="7695861" cy="8983504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g31bbfc49410_0_1">
            <a:extLst>
              <a:ext uri="{FF2B5EF4-FFF2-40B4-BE49-F238E27FC236}">
                <a16:creationId xmlns:a16="http://schemas.microsoft.com/office/drawing/2014/main" id="{FEC55207-A4BD-47AC-CC9E-DBEC04E02711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529717" y="3349420"/>
            <a:ext cx="4677902" cy="795993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27158F03-4C51-6898-F1DB-EC753BBC12A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47062" y="1415701"/>
            <a:ext cx="11609975" cy="9175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5061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4"/>
          <p:cNvSpPr txBox="1">
            <a:spLocks noGrp="1"/>
          </p:cNvSpPr>
          <p:nvPr>
            <p:ph type="title"/>
          </p:nvPr>
        </p:nvSpPr>
        <p:spPr>
          <a:xfrm>
            <a:off x="-3174246" y="788563"/>
            <a:ext cx="10750500" cy="92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7125" rIns="0" bIns="0" anchor="t" anchorCtr="0">
            <a:spAutoFit/>
          </a:bodyPr>
          <a:lstStyle/>
          <a:p>
            <a:pPr marL="1057275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>
                <a:solidFill>
                  <a:srgbClr val="F09B00"/>
                </a:solidFill>
              </a:rPr>
              <a:t>Equidade</a:t>
            </a:r>
            <a:endParaRPr dirty="0"/>
          </a:p>
        </p:txBody>
      </p:sp>
      <p:sp>
        <p:nvSpPr>
          <p:cNvPr id="77" name="Google Shape;77;p4"/>
          <p:cNvSpPr txBox="1"/>
          <p:nvPr/>
        </p:nvSpPr>
        <p:spPr>
          <a:xfrm>
            <a:off x="3094966" y="3087375"/>
            <a:ext cx="15177420" cy="57146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1425" rIns="0" bIns="0" anchor="t" anchorCtr="0">
            <a:spAutoFit/>
          </a:bodyPr>
          <a:lstStyle/>
          <a:p>
            <a:pPr marL="457200" lvl="0" indent="-533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Char char="●"/>
            </a:pPr>
            <a:r>
              <a:rPr lang="pt-BR" sz="4800" dirty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Tem como objetivo promover um tratamento mais justo entre as pessoas. </a:t>
            </a:r>
          </a:p>
          <a:p>
            <a:pPr marL="457200" lvl="0" indent="-533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Char char="●"/>
            </a:pPr>
            <a:r>
              <a:rPr lang="pt-BR" sz="4800" dirty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Parte-se do princípio de que pessoas diferentes precisam ser tratadas de forma distinta para que possuam as mesmas oportunidades.</a:t>
            </a:r>
          </a:p>
          <a:p>
            <a:pPr marL="457200" lvl="0" indent="-533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Char char="●"/>
            </a:pPr>
            <a:r>
              <a:rPr lang="pt-BR" sz="4800" dirty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A igualdade é um princípio que visa um tratamento indiferenciado a todos os indivíduos pertencentes a um determinado grupo.</a:t>
            </a:r>
            <a:endParaRPr sz="4800" dirty="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78" name="Google Shape;78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272938" y="-432350"/>
            <a:ext cx="7695861" cy="8983504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853440" y="3349422"/>
            <a:ext cx="4677901" cy="79599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>
          <a:extLst>
            <a:ext uri="{FF2B5EF4-FFF2-40B4-BE49-F238E27FC236}">
              <a16:creationId xmlns:a16="http://schemas.microsoft.com/office/drawing/2014/main" id="{80EC8A56-B802-2541-F3D5-BCE8BF1C99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Google Shape;78;p4">
            <a:extLst>
              <a:ext uri="{FF2B5EF4-FFF2-40B4-BE49-F238E27FC236}">
                <a16:creationId xmlns:a16="http://schemas.microsoft.com/office/drawing/2014/main" id="{9037B613-AD46-4840-8938-1899C7BEC0A1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272938" y="-432350"/>
            <a:ext cx="7695861" cy="8983504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4">
            <a:extLst>
              <a:ext uri="{FF2B5EF4-FFF2-40B4-BE49-F238E27FC236}">
                <a16:creationId xmlns:a16="http://schemas.microsoft.com/office/drawing/2014/main" id="{0799F5D0-2F2A-990F-5F2C-0DD4FF33BBE6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853440" y="3349422"/>
            <a:ext cx="4677901" cy="7959928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528D2FC6-A2E2-5A31-E456-35924B99B03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85049" y="1059656"/>
            <a:ext cx="15693939" cy="8823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4434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>
          <a:extLst>
            <a:ext uri="{FF2B5EF4-FFF2-40B4-BE49-F238E27FC236}">
              <a16:creationId xmlns:a16="http://schemas.microsoft.com/office/drawing/2014/main" id="{3CBFA146-F19B-AA21-F254-1AC4C723D6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Google Shape;78;p4">
            <a:extLst>
              <a:ext uri="{FF2B5EF4-FFF2-40B4-BE49-F238E27FC236}">
                <a16:creationId xmlns:a16="http://schemas.microsoft.com/office/drawing/2014/main" id="{375B5807-A3F0-115D-18FF-244D476456A6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272938" y="-432350"/>
            <a:ext cx="7695861" cy="8983504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4">
            <a:extLst>
              <a:ext uri="{FF2B5EF4-FFF2-40B4-BE49-F238E27FC236}">
                <a16:creationId xmlns:a16="http://schemas.microsoft.com/office/drawing/2014/main" id="{51041959-20CD-6916-2307-A582FC2DFF72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853440" y="3349422"/>
            <a:ext cx="4677901" cy="795992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 descr="Tiago Gusmão no LinkedIn: #educacaoparaavida #inclusaosocial #impactosocial">
            <a:extLst>
              <a:ext uri="{FF2B5EF4-FFF2-40B4-BE49-F238E27FC236}">
                <a16:creationId xmlns:a16="http://schemas.microsoft.com/office/drawing/2014/main" id="{DDE61FE2-8D44-A3FE-6FF1-678F9858813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01" b="15920"/>
          <a:stretch/>
        </p:blipFill>
        <p:spPr bwMode="auto">
          <a:xfrm>
            <a:off x="3523340" y="1432560"/>
            <a:ext cx="13057419" cy="8983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00657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364</TotalTime>
  <Words>417</Words>
  <Application>Microsoft Office PowerPoint</Application>
  <PresentationFormat>Personalizar</PresentationFormat>
  <Paragraphs>27</Paragraphs>
  <Slides>13</Slides>
  <Notes>13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13</vt:i4>
      </vt:variant>
    </vt:vector>
  </HeadingPairs>
  <TitlesOfParts>
    <vt:vector size="19" baseType="lpstr">
      <vt:lpstr>Roboto</vt:lpstr>
      <vt:lpstr>Lato Light</vt:lpstr>
      <vt:lpstr>Lato</vt:lpstr>
      <vt:lpstr>Courier New</vt:lpstr>
      <vt:lpstr>Arial</vt:lpstr>
      <vt:lpstr>Office Theme</vt:lpstr>
      <vt:lpstr>Apresentação do PowerPoint</vt:lpstr>
      <vt:lpstr>Apresentação do PowerPoint</vt:lpstr>
      <vt:lpstr>O que é Diversidade?  O que é Inclusão?  </vt:lpstr>
      <vt:lpstr>Diversidade</vt:lpstr>
      <vt:lpstr>Inclusão</vt:lpstr>
      <vt:lpstr>Apresentação do PowerPoint</vt:lpstr>
      <vt:lpstr>Equidade</vt:lpstr>
      <vt:lpstr>Apresentação do PowerPoint</vt:lpstr>
      <vt:lpstr>Apresentação do PowerPoint</vt:lpstr>
      <vt:lpstr>Apresentação do PowerPoint</vt:lpstr>
      <vt:lpstr>Apresentação do PowerPoint</vt:lpstr>
      <vt:lpstr>Acessibilidade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Rejane Mira</dc:creator>
  <cp:lastModifiedBy>Ernesto Ribeiro</cp:lastModifiedBy>
  <cp:revision>1</cp:revision>
  <dcterms:created xsi:type="dcterms:W3CDTF">2024-10-04T14:34:38Z</dcterms:created>
  <dcterms:modified xsi:type="dcterms:W3CDTF">2024-12-23T13:24:33Z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2024-10-04T00:00:00Z</vt:filetime>
  </property>
  <property fmtid="{D5CDD505-2E9C-101B-9397-08002B2CF9AE}" pid="3" name="Creator">
    <vt:lpwstr>Adobe InDesign 19.5 (Windows)</vt:lpwstr>
  </property>
  <property fmtid="{D5CDD505-2E9C-101B-9397-08002B2CF9AE}" pid="4" name="LastSaved">
    <vt:filetime>2024-10-04T00:00:00Z</vt:filetime>
  </property>
  <property fmtid="{D5CDD505-2E9C-101B-9397-08002B2CF9AE}" pid="5" name="Producer">
    <vt:lpwstr>Adobe PDF Library 17.0</vt:lpwstr>
  </property>
</Properties>
</file>